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8288000" cy="10287000"/>
  <p:notesSz cx="6858000" cy="9144000"/>
  <p:embeddedFontLst>
    <p:embeddedFont>
      <p:font typeface="Canva Sans Bold" panose="020B0604020202020204" charset="0"/>
      <p:regular r:id="rId14"/>
    </p:embeddedFont>
    <p:embeddedFont>
      <p:font typeface="Kollektif Bold" panose="020B0604020202020204" charset="0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77" autoAdjust="0"/>
    <p:restoredTop sz="94622" autoAdjust="0"/>
  </p:normalViewPr>
  <p:slideViewPr>
    <p:cSldViewPr>
      <p:cViewPr>
        <p:scale>
          <a:sx n="50" d="100"/>
          <a:sy n="50" d="100"/>
        </p:scale>
        <p:origin x="1397" y="1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16.03.2024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Welcome to the Dumo app by Quantum Intelligence. </a:t>
            </a:r>
          </a:p>
          <a:p>
            <a:endParaRPr lang="en-US"/>
          </a:p>
          <a:p>
            <a:r>
              <a:rPr lang="en-US"/>
              <a:t>Here's a guide on how to have a conversation with a prospect on the Dumo app.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On this slide, explain to parents the concept of Energy on the app. </a:t>
            </a:r>
          </a:p>
          <a:p>
            <a:endParaRPr lang="en-US"/>
          </a:p>
          <a:p>
            <a:r>
              <a:rPr lang="en-US"/>
              <a:t>Tell parents they can assign more energy to children in specific areas they want the kids to excel in.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On this slide, you can talk to parents about the resources available to them</a:t>
            </a:r>
          </a:p>
          <a:p>
            <a:endParaRPr lang="en-US"/>
          </a:p>
          <a:p>
            <a:r>
              <a:rPr lang="en-US"/>
              <a:t>- Relevant articles on new-age parenting</a:t>
            </a:r>
          </a:p>
          <a:p>
            <a:r>
              <a:rPr lang="en-US"/>
              <a:t>- Podcasts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Here are some talking points for this slide:</a:t>
            </a:r>
          </a:p>
          <a:p>
            <a:endParaRPr lang="en-US"/>
          </a:p>
          <a:p>
            <a:r>
              <a:rPr lang="en-US"/>
              <a:t>- The DUMO app is designed to give kids superpowers for bright and secure future</a:t>
            </a:r>
          </a:p>
          <a:p>
            <a:r>
              <a:rPr lang="en-US"/>
              <a:t>- Lessons on the app cover Financial Literacy, Accelerated Learning and Joyfulness</a:t>
            </a:r>
          </a:p>
          <a:p>
            <a:endParaRPr lang="en-US"/>
          </a:p>
          <a:p>
            <a:r>
              <a:rPr lang="en-US"/>
              <a:t>About the lessons:</a:t>
            </a:r>
          </a:p>
          <a:p>
            <a:r>
              <a:rPr lang="en-US"/>
              <a:t>-  Designed to be short and concise</a:t>
            </a:r>
          </a:p>
          <a:p>
            <a:r>
              <a:rPr lang="en-US"/>
              <a:t>-  They feel pleasant for the kids to look at</a:t>
            </a:r>
          </a:p>
          <a:p>
            <a:r>
              <a:rPr lang="en-US"/>
              <a:t>- Short lessons, kids don't spend too much time learning something new</a:t>
            </a:r>
          </a:p>
          <a:p>
            <a:r>
              <a:rPr lang="en-US"/>
              <a:t>- Courses are packaged making them relevant to the kids</a:t>
            </a:r>
          </a:p>
          <a:p>
            <a:r>
              <a:rPr lang="en-US"/>
              <a:t>- Kids will see a reason to learn them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On this slide, you can highlight to parents the importance of joyfulness in the lives of their children</a:t>
            </a:r>
          </a:p>
          <a:p>
            <a:endParaRPr lang="en-US"/>
          </a:p>
          <a:p>
            <a:r>
              <a:rPr lang="en-US"/>
              <a:t>Some talking points include:</a:t>
            </a:r>
          </a:p>
          <a:p>
            <a:r>
              <a:rPr lang="en-US"/>
              <a:t>- Stress that children face in school</a:t>
            </a:r>
          </a:p>
          <a:p>
            <a:r>
              <a:rPr lang="en-US"/>
              <a:t>- How mindfulness is important </a:t>
            </a:r>
          </a:p>
          <a:p>
            <a:r>
              <a:rPr lang="en-US"/>
              <a:t>- How managing their emotions during stressful situations are important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On this slide, highlight how accelerated learning will benefit children</a:t>
            </a:r>
          </a:p>
          <a:p>
            <a:endParaRPr lang="en-US"/>
          </a:p>
          <a:p>
            <a:r>
              <a:rPr lang="en-US"/>
              <a:t>Some talking points include:</a:t>
            </a:r>
          </a:p>
          <a:p>
            <a:r>
              <a:rPr lang="en-US"/>
              <a:t>- Children can learn more in less time</a:t>
            </a:r>
          </a:p>
          <a:p>
            <a:r>
              <a:rPr lang="en-US"/>
              <a:t>- Encourages children to keep up with technology</a:t>
            </a:r>
          </a:p>
          <a:p>
            <a:r>
              <a:rPr lang="en-US"/>
              <a:t>- Teach children how to think out of the box more independently and be resourceful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On this slide, you can talk about the importance of fostering financial literacy in children. </a:t>
            </a:r>
          </a:p>
          <a:p>
            <a:endParaRPr lang="en-US"/>
          </a:p>
          <a:p>
            <a:r>
              <a:rPr lang="en-US"/>
              <a:t>Here are a few talking points:</a:t>
            </a:r>
          </a:p>
          <a:p>
            <a:r>
              <a:rPr lang="en-US"/>
              <a:t>- It's important to teach children how to manage their finances in the future</a:t>
            </a:r>
          </a:p>
          <a:p>
            <a:r>
              <a:rPr lang="en-US"/>
              <a:t>- Children need to know how to identify and avoid financial scams online</a:t>
            </a:r>
          </a:p>
          <a:p>
            <a:r>
              <a:rPr lang="en-US"/>
              <a:t>- Children need to know the importance of saving for the retirement and emergencies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On this slide, you can talk about the presence of the AI Bot on the app. </a:t>
            </a:r>
          </a:p>
          <a:p>
            <a:endParaRPr lang="en-US"/>
          </a:p>
          <a:p>
            <a:r>
              <a:rPr lang="en-US"/>
              <a:t>- AI bot is a companion for learning</a:t>
            </a:r>
          </a:p>
          <a:p>
            <a:r>
              <a:rPr lang="en-US"/>
              <a:t>- The bot adopts the child's interests</a:t>
            </a:r>
          </a:p>
          <a:p>
            <a:r>
              <a:rPr lang="en-US"/>
              <a:t>- They can choose the persona of the bot based on their interest</a:t>
            </a:r>
          </a:p>
          <a:p>
            <a:r>
              <a:rPr lang="en-US"/>
              <a:t>- Give example of a child that likes to cook. They can choose a bot which has the persona of a chef. </a:t>
            </a:r>
          </a:p>
          <a:p>
            <a:r>
              <a:rPr lang="en-US"/>
              <a:t>- The idea is for the bot to share same interests of the kid so the kid feels comfortable talking to them</a:t>
            </a:r>
          </a:p>
          <a:p>
            <a:r>
              <a:rPr lang="en-US"/>
              <a:t>- They can feel like wanting to learn daily when the bot prompts them to</a:t>
            </a:r>
          </a:p>
          <a:p>
            <a:r>
              <a:rPr lang="en-US"/>
              <a:t>- Children can ask the bot questions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Here you can talk about how the lessons are rewarding for their children. </a:t>
            </a:r>
          </a:p>
          <a:p>
            <a:endParaRPr lang="en-US"/>
          </a:p>
          <a:p>
            <a:r>
              <a:rPr lang="en-US"/>
              <a:t>- Children complete lessons, and earn coins </a:t>
            </a:r>
          </a:p>
          <a:p>
            <a:r>
              <a:rPr lang="en-US"/>
              <a:t>- Coins are used for the auctions to bid for prizes. </a:t>
            </a:r>
          </a:p>
          <a:p>
            <a:endParaRPr lang="en-US"/>
          </a:p>
          <a:p>
            <a:r>
              <a:rPr lang="en-US"/>
              <a:t>- Prizes are a form of motivation and recognition for children. </a:t>
            </a:r>
          </a:p>
          <a:p>
            <a:endParaRPr lang="en-US"/>
          </a:p>
          <a:p>
            <a:r>
              <a:rPr lang="en-US"/>
              <a:t>- Its a secret to get children to want to learn. </a:t>
            </a:r>
          </a:p>
          <a:p>
            <a:endParaRPr lang="en-US"/>
          </a:p>
          <a:p>
            <a:r>
              <a:rPr lang="en-US"/>
              <a:t>- In the beginning, they will learn to get prizes</a:t>
            </a:r>
          </a:p>
          <a:p>
            <a:endParaRPr lang="en-US"/>
          </a:p>
          <a:p>
            <a:r>
              <a:rPr lang="en-US"/>
              <a:t>- Eventually children will want to learn for themselves instead of for prizes</a:t>
            </a:r>
          </a:p>
          <a:p>
            <a:endParaRPr lang="en-US"/>
          </a:p>
          <a:p>
            <a:r>
              <a:rPr lang="en-US"/>
              <a:t>- Prizes are curated to match what kids now would generally want or need.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From here, you can move on to the parents dashboard.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On the parents dashboard, you can explain to parents that they can:</a:t>
            </a:r>
          </a:p>
          <a:p>
            <a:endParaRPr lang="en-US"/>
          </a:p>
          <a:p>
            <a:r>
              <a:rPr lang="en-US"/>
              <a:t>- Run diagnostics on their childs learning progress</a:t>
            </a:r>
          </a:p>
          <a:p>
            <a:r>
              <a:rPr lang="en-US"/>
              <a:t>- Learn about their childs weakness and where they can improve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sv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10" Type="http://schemas.openxmlformats.org/officeDocument/2006/relationships/image" Target="../media/image43.png"/><Relationship Id="rId4" Type="http://schemas.openxmlformats.org/officeDocument/2006/relationships/image" Target="../media/image2.svg"/><Relationship Id="rId9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46.png"/><Relationship Id="rId5" Type="http://schemas.openxmlformats.org/officeDocument/2006/relationships/image" Target="../media/image3.png"/><Relationship Id="rId10" Type="http://schemas.openxmlformats.org/officeDocument/2006/relationships/image" Target="../media/image45.png"/><Relationship Id="rId4" Type="http://schemas.openxmlformats.org/officeDocument/2006/relationships/image" Target="../media/image2.svg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12.jpeg"/><Relationship Id="rId5" Type="http://schemas.openxmlformats.org/officeDocument/2006/relationships/image" Target="../media/image3.png"/><Relationship Id="rId10" Type="http://schemas.openxmlformats.org/officeDocument/2006/relationships/image" Target="../media/image11.png"/><Relationship Id="rId4" Type="http://schemas.openxmlformats.org/officeDocument/2006/relationships/image" Target="../media/image2.svg"/><Relationship Id="rId9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7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15.jpeg"/><Relationship Id="rId5" Type="http://schemas.openxmlformats.org/officeDocument/2006/relationships/image" Target="../media/image3.png"/><Relationship Id="rId15" Type="http://schemas.openxmlformats.org/officeDocument/2006/relationships/image" Target="../media/image19.jpeg"/><Relationship Id="rId10" Type="http://schemas.openxmlformats.org/officeDocument/2006/relationships/image" Target="../media/image14.jpeg"/><Relationship Id="rId4" Type="http://schemas.openxmlformats.org/officeDocument/2006/relationships/image" Target="../media/image2.svg"/><Relationship Id="rId9" Type="http://schemas.openxmlformats.org/officeDocument/2006/relationships/image" Target="../media/image13.jpeg"/><Relationship Id="rId1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24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22.jpeg"/><Relationship Id="rId5" Type="http://schemas.openxmlformats.org/officeDocument/2006/relationships/image" Target="../media/image3.png"/><Relationship Id="rId15" Type="http://schemas.openxmlformats.org/officeDocument/2006/relationships/image" Target="../media/image26.jpeg"/><Relationship Id="rId10" Type="http://schemas.openxmlformats.org/officeDocument/2006/relationships/image" Target="../media/image21.jpeg"/><Relationship Id="rId4" Type="http://schemas.openxmlformats.org/officeDocument/2006/relationships/image" Target="../media/image2.svg"/><Relationship Id="rId9" Type="http://schemas.openxmlformats.org/officeDocument/2006/relationships/image" Target="../media/image20.jpeg"/><Relationship Id="rId14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31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29.jpeg"/><Relationship Id="rId5" Type="http://schemas.openxmlformats.org/officeDocument/2006/relationships/image" Target="../media/image3.png"/><Relationship Id="rId15" Type="http://schemas.openxmlformats.org/officeDocument/2006/relationships/image" Target="../media/image33.jpeg"/><Relationship Id="rId10" Type="http://schemas.openxmlformats.org/officeDocument/2006/relationships/image" Target="../media/image28.jpeg"/><Relationship Id="rId4" Type="http://schemas.openxmlformats.org/officeDocument/2006/relationships/image" Target="../media/image2.svg"/><Relationship Id="rId9" Type="http://schemas.openxmlformats.org/officeDocument/2006/relationships/image" Target="../media/image27.jpeg"/><Relationship Id="rId14" Type="http://schemas.openxmlformats.org/officeDocument/2006/relationships/image" Target="../media/image3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Relationship Id="rId9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37.png"/><Relationship Id="rId5" Type="http://schemas.openxmlformats.org/officeDocument/2006/relationships/image" Target="../media/image3.png"/><Relationship Id="rId10" Type="http://schemas.openxmlformats.org/officeDocument/2006/relationships/image" Target="../media/image36.png"/><Relationship Id="rId4" Type="http://schemas.openxmlformats.org/officeDocument/2006/relationships/image" Target="../media/image2.sv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41.png"/><Relationship Id="rId5" Type="http://schemas.openxmlformats.org/officeDocument/2006/relationships/image" Target="../media/image3.png"/><Relationship Id="rId10" Type="http://schemas.openxmlformats.org/officeDocument/2006/relationships/image" Target="../media/image40.png"/><Relationship Id="rId4" Type="http://schemas.openxmlformats.org/officeDocument/2006/relationships/image" Target="../media/image2.svg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996513">
            <a:off x="8860437" y="3128961"/>
            <a:ext cx="12946980" cy="12258678"/>
            <a:chOff x="0" y="0"/>
            <a:chExt cx="17262640" cy="163449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048926" cy="13048926"/>
            </a:xfrm>
            <a:custGeom>
              <a:avLst/>
              <a:gdLst/>
              <a:ahLst/>
              <a:cxnLst/>
              <a:rect l="l" t="t" r="r" b="b"/>
              <a:pathLst>
                <a:path w="13048926" h="13048926">
                  <a:moveTo>
                    <a:pt x="0" y="0"/>
                  </a:moveTo>
                  <a:lnTo>
                    <a:pt x="13048926" y="0"/>
                  </a:lnTo>
                  <a:lnTo>
                    <a:pt x="13048926" y="13048926"/>
                  </a:lnTo>
                  <a:lnTo>
                    <a:pt x="0" y="130489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2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213714" y="881997"/>
              <a:ext cx="13048926" cy="13048926"/>
            </a:xfrm>
            <a:custGeom>
              <a:avLst/>
              <a:gdLst/>
              <a:ahLst/>
              <a:cxnLst/>
              <a:rect l="l" t="t" r="r" b="b"/>
              <a:pathLst>
                <a:path w="13048926" h="13048926">
                  <a:moveTo>
                    <a:pt x="0" y="0"/>
                  </a:moveTo>
                  <a:lnTo>
                    <a:pt x="13048926" y="0"/>
                  </a:lnTo>
                  <a:lnTo>
                    <a:pt x="13048926" y="13048926"/>
                  </a:lnTo>
                  <a:lnTo>
                    <a:pt x="0" y="130489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62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002583" y="3295977"/>
              <a:ext cx="13048926" cy="13048926"/>
            </a:xfrm>
            <a:custGeom>
              <a:avLst/>
              <a:gdLst/>
              <a:ahLst/>
              <a:cxnLst/>
              <a:rect l="l" t="t" r="r" b="b"/>
              <a:pathLst>
                <a:path w="13048926" h="13048926">
                  <a:moveTo>
                    <a:pt x="0" y="0"/>
                  </a:moveTo>
                  <a:lnTo>
                    <a:pt x="13048927" y="0"/>
                  </a:lnTo>
                  <a:lnTo>
                    <a:pt x="13048927" y="13048927"/>
                  </a:lnTo>
                  <a:lnTo>
                    <a:pt x="0" y="130489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6200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 rot="5200089">
            <a:off x="-3824700" y="-4007710"/>
            <a:ext cx="12946980" cy="12258678"/>
            <a:chOff x="0" y="0"/>
            <a:chExt cx="17262640" cy="1634490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048926" cy="13048926"/>
            </a:xfrm>
            <a:custGeom>
              <a:avLst/>
              <a:gdLst/>
              <a:ahLst/>
              <a:cxnLst/>
              <a:rect l="l" t="t" r="r" b="b"/>
              <a:pathLst>
                <a:path w="13048926" h="13048926">
                  <a:moveTo>
                    <a:pt x="0" y="0"/>
                  </a:moveTo>
                  <a:lnTo>
                    <a:pt x="13048926" y="0"/>
                  </a:lnTo>
                  <a:lnTo>
                    <a:pt x="13048926" y="13048926"/>
                  </a:lnTo>
                  <a:lnTo>
                    <a:pt x="0" y="130489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2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4213714" y="881997"/>
              <a:ext cx="13048926" cy="13048926"/>
            </a:xfrm>
            <a:custGeom>
              <a:avLst/>
              <a:gdLst/>
              <a:ahLst/>
              <a:cxnLst/>
              <a:rect l="l" t="t" r="r" b="b"/>
              <a:pathLst>
                <a:path w="13048926" h="13048926">
                  <a:moveTo>
                    <a:pt x="0" y="0"/>
                  </a:moveTo>
                  <a:lnTo>
                    <a:pt x="13048926" y="0"/>
                  </a:lnTo>
                  <a:lnTo>
                    <a:pt x="13048926" y="13048926"/>
                  </a:lnTo>
                  <a:lnTo>
                    <a:pt x="0" y="130489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62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002583" y="3295977"/>
              <a:ext cx="13048926" cy="13048926"/>
            </a:xfrm>
            <a:custGeom>
              <a:avLst/>
              <a:gdLst/>
              <a:ahLst/>
              <a:cxnLst/>
              <a:rect l="l" t="t" r="r" b="b"/>
              <a:pathLst>
                <a:path w="13048926" h="13048926">
                  <a:moveTo>
                    <a:pt x="0" y="0"/>
                  </a:moveTo>
                  <a:lnTo>
                    <a:pt x="13048927" y="0"/>
                  </a:lnTo>
                  <a:lnTo>
                    <a:pt x="13048927" y="13048927"/>
                  </a:lnTo>
                  <a:lnTo>
                    <a:pt x="0" y="130489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6200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 rot="-1948207">
            <a:off x="11487885" y="1131947"/>
            <a:ext cx="3719119" cy="7985731"/>
          </a:xfrm>
          <a:custGeom>
            <a:avLst/>
            <a:gdLst/>
            <a:ahLst/>
            <a:cxnLst/>
            <a:rect l="l" t="t" r="r" b="b"/>
            <a:pathLst>
              <a:path w="3719119" h="7985731">
                <a:moveTo>
                  <a:pt x="0" y="0"/>
                </a:moveTo>
                <a:lnTo>
                  <a:pt x="3719119" y="0"/>
                </a:lnTo>
                <a:lnTo>
                  <a:pt x="3719119" y="7985731"/>
                </a:lnTo>
                <a:lnTo>
                  <a:pt x="0" y="798573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50815"/>
            </a:stretch>
          </a:blipFill>
        </p:spPr>
      </p:sp>
      <p:sp>
        <p:nvSpPr>
          <p:cNvPr id="11" name="Freeform 11"/>
          <p:cNvSpPr/>
          <p:nvPr/>
        </p:nvSpPr>
        <p:spPr>
          <a:xfrm rot="-1940868" flipH="1">
            <a:off x="10904688" y="138547"/>
            <a:ext cx="7886971" cy="10009905"/>
          </a:xfrm>
          <a:custGeom>
            <a:avLst/>
            <a:gdLst/>
            <a:ahLst/>
            <a:cxnLst/>
            <a:rect l="l" t="t" r="r" b="b"/>
            <a:pathLst>
              <a:path w="7886971" h="10009905">
                <a:moveTo>
                  <a:pt x="7886971" y="0"/>
                </a:moveTo>
                <a:lnTo>
                  <a:pt x="0" y="0"/>
                </a:lnTo>
                <a:lnTo>
                  <a:pt x="0" y="10009906"/>
                </a:lnTo>
                <a:lnTo>
                  <a:pt x="7886971" y="10009906"/>
                </a:lnTo>
                <a:lnTo>
                  <a:pt x="7886971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839667" y="6031891"/>
            <a:ext cx="3648486" cy="3648486"/>
          </a:xfrm>
          <a:custGeom>
            <a:avLst/>
            <a:gdLst/>
            <a:ahLst/>
            <a:cxnLst/>
            <a:rect l="l" t="t" r="r" b="b"/>
            <a:pathLst>
              <a:path w="3648486" h="3648486">
                <a:moveTo>
                  <a:pt x="0" y="0"/>
                </a:moveTo>
                <a:lnTo>
                  <a:pt x="3648486" y="0"/>
                </a:lnTo>
                <a:lnTo>
                  <a:pt x="3648486" y="3648486"/>
                </a:lnTo>
                <a:lnTo>
                  <a:pt x="0" y="364848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028700" y="3220237"/>
            <a:ext cx="7270419" cy="2811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16"/>
              </a:lnSpc>
            </a:pPr>
            <a:r>
              <a:rPr lang="en-US" sz="10400" spc="-187">
                <a:solidFill>
                  <a:srgbClr val="1A1B1E"/>
                </a:solidFill>
                <a:latin typeface="Kollektif Bold"/>
              </a:rPr>
              <a:t>The Inside View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996513">
            <a:off x="8860437" y="3128961"/>
            <a:ext cx="12946980" cy="12258678"/>
            <a:chOff x="0" y="0"/>
            <a:chExt cx="17262640" cy="163449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048926" cy="13048926"/>
            </a:xfrm>
            <a:custGeom>
              <a:avLst/>
              <a:gdLst/>
              <a:ahLst/>
              <a:cxnLst/>
              <a:rect l="l" t="t" r="r" b="b"/>
              <a:pathLst>
                <a:path w="13048926" h="13048926">
                  <a:moveTo>
                    <a:pt x="0" y="0"/>
                  </a:moveTo>
                  <a:lnTo>
                    <a:pt x="13048926" y="0"/>
                  </a:lnTo>
                  <a:lnTo>
                    <a:pt x="13048926" y="13048926"/>
                  </a:lnTo>
                  <a:lnTo>
                    <a:pt x="0" y="130489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2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213714" y="881997"/>
              <a:ext cx="13048926" cy="13048926"/>
            </a:xfrm>
            <a:custGeom>
              <a:avLst/>
              <a:gdLst/>
              <a:ahLst/>
              <a:cxnLst/>
              <a:rect l="l" t="t" r="r" b="b"/>
              <a:pathLst>
                <a:path w="13048926" h="13048926">
                  <a:moveTo>
                    <a:pt x="0" y="0"/>
                  </a:moveTo>
                  <a:lnTo>
                    <a:pt x="13048926" y="0"/>
                  </a:lnTo>
                  <a:lnTo>
                    <a:pt x="13048926" y="13048926"/>
                  </a:lnTo>
                  <a:lnTo>
                    <a:pt x="0" y="130489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62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002583" y="3295977"/>
              <a:ext cx="13048926" cy="13048926"/>
            </a:xfrm>
            <a:custGeom>
              <a:avLst/>
              <a:gdLst/>
              <a:ahLst/>
              <a:cxnLst/>
              <a:rect l="l" t="t" r="r" b="b"/>
              <a:pathLst>
                <a:path w="13048926" h="13048926">
                  <a:moveTo>
                    <a:pt x="0" y="0"/>
                  </a:moveTo>
                  <a:lnTo>
                    <a:pt x="13048927" y="0"/>
                  </a:lnTo>
                  <a:lnTo>
                    <a:pt x="13048927" y="13048927"/>
                  </a:lnTo>
                  <a:lnTo>
                    <a:pt x="0" y="130489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6200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 rot="5200089">
            <a:off x="-3824700" y="-4007710"/>
            <a:ext cx="12946980" cy="12258678"/>
            <a:chOff x="0" y="0"/>
            <a:chExt cx="17262640" cy="1634490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048926" cy="13048926"/>
            </a:xfrm>
            <a:custGeom>
              <a:avLst/>
              <a:gdLst/>
              <a:ahLst/>
              <a:cxnLst/>
              <a:rect l="l" t="t" r="r" b="b"/>
              <a:pathLst>
                <a:path w="13048926" h="13048926">
                  <a:moveTo>
                    <a:pt x="0" y="0"/>
                  </a:moveTo>
                  <a:lnTo>
                    <a:pt x="13048926" y="0"/>
                  </a:lnTo>
                  <a:lnTo>
                    <a:pt x="13048926" y="13048926"/>
                  </a:lnTo>
                  <a:lnTo>
                    <a:pt x="0" y="130489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2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4213714" y="881997"/>
              <a:ext cx="13048926" cy="13048926"/>
            </a:xfrm>
            <a:custGeom>
              <a:avLst/>
              <a:gdLst/>
              <a:ahLst/>
              <a:cxnLst/>
              <a:rect l="l" t="t" r="r" b="b"/>
              <a:pathLst>
                <a:path w="13048926" h="13048926">
                  <a:moveTo>
                    <a:pt x="0" y="0"/>
                  </a:moveTo>
                  <a:lnTo>
                    <a:pt x="13048926" y="0"/>
                  </a:lnTo>
                  <a:lnTo>
                    <a:pt x="13048926" y="13048926"/>
                  </a:lnTo>
                  <a:lnTo>
                    <a:pt x="0" y="130489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62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002583" y="3295977"/>
              <a:ext cx="13048926" cy="13048926"/>
            </a:xfrm>
            <a:custGeom>
              <a:avLst/>
              <a:gdLst/>
              <a:ahLst/>
              <a:cxnLst/>
              <a:rect l="l" t="t" r="r" b="b"/>
              <a:pathLst>
                <a:path w="13048926" h="13048926">
                  <a:moveTo>
                    <a:pt x="0" y="0"/>
                  </a:moveTo>
                  <a:lnTo>
                    <a:pt x="13048927" y="0"/>
                  </a:lnTo>
                  <a:lnTo>
                    <a:pt x="13048927" y="13048927"/>
                  </a:lnTo>
                  <a:lnTo>
                    <a:pt x="0" y="130489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6200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8580277" y="1028700"/>
            <a:ext cx="7479921" cy="14800309"/>
            <a:chOff x="0" y="0"/>
            <a:chExt cx="2620010" cy="5184140"/>
          </a:xfrm>
        </p:grpSpPr>
        <p:sp>
          <p:nvSpPr>
            <p:cNvPr id="11" name="Freeform 11"/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185420" y="156210"/>
              <a:ext cx="2251710" cy="4876800"/>
            </a:xfrm>
            <a:custGeom>
              <a:avLst/>
              <a:gdLst/>
              <a:ahLst/>
              <a:cxnLst/>
              <a:rect l="l" t="t" r="r" b="b"/>
              <a:pathLst>
                <a:path w="2251710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9"/>
              <a:stretch>
                <a:fillRect t="-31645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1893369" y="1713865"/>
            <a:ext cx="4797187" cy="9492058"/>
            <a:chOff x="0" y="0"/>
            <a:chExt cx="2620010" cy="5184140"/>
          </a:xfrm>
        </p:grpSpPr>
        <p:sp>
          <p:nvSpPr>
            <p:cNvPr id="21" name="Freeform 21"/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185420" y="156210"/>
              <a:ext cx="2251710" cy="4876800"/>
            </a:xfrm>
            <a:custGeom>
              <a:avLst/>
              <a:gdLst/>
              <a:ahLst/>
              <a:cxnLst/>
              <a:rect l="l" t="t" r="r" b="b"/>
              <a:pathLst>
                <a:path w="2251710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10"/>
              <a:stretch>
                <a:fillRect t="-31645"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id="24" name="Freeform 24"/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26" name="Freeform 26"/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27" name="Freeform 27"/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28" name="Freeform 28"/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29" name="Freeform 29"/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</p:spPr>
        </p:sp>
      </p:grpSp>
      <p:grpSp>
        <p:nvGrpSpPr>
          <p:cNvPr id="30" name="Group 30"/>
          <p:cNvGrpSpPr/>
          <p:nvPr/>
        </p:nvGrpSpPr>
        <p:grpSpPr>
          <a:xfrm>
            <a:off x="2549604" y="8036922"/>
            <a:ext cx="1173222" cy="578104"/>
            <a:chOff x="0" y="0"/>
            <a:chExt cx="308997" cy="152258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308997" cy="152258"/>
            </a:xfrm>
            <a:custGeom>
              <a:avLst/>
              <a:gdLst/>
              <a:ahLst/>
              <a:cxnLst/>
              <a:rect l="l" t="t" r="r" b="b"/>
              <a:pathLst>
                <a:path w="308997" h="152258">
                  <a:moveTo>
                    <a:pt x="0" y="0"/>
                  </a:moveTo>
                  <a:lnTo>
                    <a:pt x="308997" y="0"/>
                  </a:lnTo>
                  <a:lnTo>
                    <a:pt x="308997" y="152258"/>
                  </a:lnTo>
                  <a:lnTo>
                    <a:pt x="0" y="15225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-57150"/>
              <a:ext cx="308997" cy="2094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4501526" y="8036922"/>
            <a:ext cx="1173222" cy="578104"/>
            <a:chOff x="0" y="0"/>
            <a:chExt cx="308997" cy="152258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308997" cy="152258"/>
            </a:xfrm>
            <a:custGeom>
              <a:avLst/>
              <a:gdLst/>
              <a:ahLst/>
              <a:cxnLst/>
              <a:rect l="l" t="t" r="r" b="b"/>
              <a:pathLst>
                <a:path w="308997" h="152258">
                  <a:moveTo>
                    <a:pt x="0" y="0"/>
                  </a:moveTo>
                  <a:lnTo>
                    <a:pt x="308997" y="0"/>
                  </a:lnTo>
                  <a:lnTo>
                    <a:pt x="308997" y="152258"/>
                  </a:lnTo>
                  <a:lnTo>
                    <a:pt x="0" y="15225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0" y="-57150"/>
              <a:ext cx="308997" cy="2094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2549604" y="9818811"/>
            <a:ext cx="1173222" cy="578104"/>
            <a:chOff x="0" y="0"/>
            <a:chExt cx="308997" cy="152258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308997" cy="152258"/>
            </a:xfrm>
            <a:custGeom>
              <a:avLst/>
              <a:gdLst/>
              <a:ahLst/>
              <a:cxnLst/>
              <a:rect l="l" t="t" r="r" b="b"/>
              <a:pathLst>
                <a:path w="308997" h="152258">
                  <a:moveTo>
                    <a:pt x="0" y="0"/>
                  </a:moveTo>
                  <a:lnTo>
                    <a:pt x="308997" y="0"/>
                  </a:lnTo>
                  <a:lnTo>
                    <a:pt x="308997" y="152258"/>
                  </a:lnTo>
                  <a:lnTo>
                    <a:pt x="0" y="15225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0" y="-57150"/>
              <a:ext cx="308997" cy="2094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4501526" y="9818811"/>
            <a:ext cx="1173222" cy="578104"/>
            <a:chOff x="0" y="0"/>
            <a:chExt cx="308997" cy="152258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308997" cy="152258"/>
            </a:xfrm>
            <a:custGeom>
              <a:avLst/>
              <a:gdLst/>
              <a:ahLst/>
              <a:cxnLst/>
              <a:rect l="l" t="t" r="r" b="b"/>
              <a:pathLst>
                <a:path w="308997" h="152258">
                  <a:moveTo>
                    <a:pt x="0" y="0"/>
                  </a:moveTo>
                  <a:lnTo>
                    <a:pt x="308997" y="0"/>
                  </a:lnTo>
                  <a:lnTo>
                    <a:pt x="308997" y="152258"/>
                  </a:lnTo>
                  <a:lnTo>
                    <a:pt x="0" y="15225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0" y="-57150"/>
              <a:ext cx="308997" cy="2094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2351920" y="6585969"/>
            <a:ext cx="1568591" cy="364234"/>
            <a:chOff x="0" y="0"/>
            <a:chExt cx="413127" cy="95930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413127" cy="95930"/>
            </a:xfrm>
            <a:custGeom>
              <a:avLst/>
              <a:gdLst/>
              <a:ahLst/>
              <a:cxnLst/>
              <a:rect l="l" t="t" r="r" b="b"/>
              <a:pathLst>
                <a:path w="413127" h="95930">
                  <a:moveTo>
                    <a:pt x="47965" y="0"/>
                  </a:moveTo>
                  <a:lnTo>
                    <a:pt x="365162" y="0"/>
                  </a:lnTo>
                  <a:cubicBezTo>
                    <a:pt x="377883" y="0"/>
                    <a:pt x="390083" y="5053"/>
                    <a:pt x="399078" y="14049"/>
                  </a:cubicBezTo>
                  <a:cubicBezTo>
                    <a:pt x="408073" y="23044"/>
                    <a:pt x="413127" y="35244"/>
                    <a:pt x="413127" y="47965"/>
                  </a:cubicBezTo>
                  <a:lnTo>
                    <a:pt x="413127" y="47965"/>
                  </a:lnTo>
                  <a:cubicBezTo>
                    <a:pt x="413127" y="60686"/>
                    <a:pt x="408073" y="72886"/>
                    <a:pt x="399078" y="81881"/>
                  </a:cubicBezTo>
                  <a:cubicBezTo>
                    <a:pt x="390083" y="90877"/>
                    <a:pt x="377883" y="95930"/>
                    <a:pt x="365162" y="95930"/>
                  </a:cubicBezTo>
                  <a:lnTo>
                    <a:pt x="47965" y="95930"/>
                  </a:lnTo>
                  <a:cubicBezTo>
                    <a:pt x="35244" y="95930"/>
                    <a:pt x="23044" y="90877"/>
                    <a:pt x="14049" y="81881"/>
                  </a:cubicBezTo>
                  <a:cubicBezTo>
                    <a:pt x="5053" y="72886"/>
                    <a:pt x="0" y="60686"/>
                    <a:pt x="0" y="47965"/>
                  </a:cubicBezTo>
                  <a:lnTo>
                    <a:pt x="0" y="47965"/>
                  </a:lnTo>
                  <a:cubicBezTo>
                    <a:pt x="0" y="35244"/>
                    <a:pt x="5053" y="23044"/>
                    <a:pt x="14049" y="14049"/>
                  </a:cubicBezTo>
                  <a:cubicBezTo>
                    <a:pt x="23044" y="5053"/>
                    <a:pt x="35244" y="0"/>
                    <a:pt x="47965" y="0"/>
                  </a:cubicBezTo>
                  <a:close/>
                </a:path>
              </a:pathLst>
            </a:custGeom>
            <a:solidFill>
              <a:srgbClr val="F0F2F4"/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0" y="-57150"/>
              <a:ext cx="413127" cy="1530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45" name="TextBox 45"/>
          <p:cNvSpPr txBox="1"/>
          <p:nvPr/>
        </p:nvSpPr>
        <p:spPr>
          <a:xfrm>
            <a:off x="2549604" y="8008347"/>
            <a:ext cx="1490067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00"/>
              </a:lnSpc>
            </a:pPr>
            <a:r>
              <a:rPr lang="en-US" sz="1500">
                <a:solidFill>
                  <a:srgbClr val="000000"/>
                </a:solidFill>
                <a:latin typeface="Canva Sans Bold"/>
              </a:rPr>
              <a:t>Effective</a:t>
            </a:r>
          </a:p>
          <a:p>
            <a:pPr>
              <a:lnSpc>
                <a:spcPts val="2100"/>
              </a:lnSpc>
            </a:pPr>
            <a:r>
              <a:rPr lang="en-US" sz="1500">
                <a:solidFill>
                  <a:srgbClr val="000000"/>
                </a:solidFill>
                <a:latin typeface="Canva Sans Bold"/>
              </a:rPr>
              <a:t>Communication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4501526" y="8008347"/>
            <a:ext cx="1593527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00"/>
              </a:lnSpc>
            </a:pPr>
            <a:r>
              <a:rPr lang="en-US" sz="1500">
                <a:solidFill>
                  <a:srgbClr val="000000"/>
                </a:solidFill>
                <a:latin typeface="Canva Sans Bold"/>
              </a:rPr>
              <a:t>Protecting Money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2519238" y="9873040"/>
            <a:ext cx="1951922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00"/>
              </a:lnSpc>
            </a:pPr>
            <a:r>
              <a:rPr lang="en-US" sz="1500">
                <a:solidFill>
                  <a:srgbClr val="000000"/>
                </a:solidFill>
                <a:latin typeface="Canva Sans Bold"/>
              </a:rPr>
              <a:t>Practicing Mindfulness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4471160" y="9873040"/>
            <a:ext cx="1593527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00"/>
              </a:lnSpc>
            </a:pPr>
            <a:r>
              <a:rPr lang="en-US" sz="1500">
                <a:solidFill>
                  <a:srgbClr val="000000"/>
                </a:solidFill>
                <a:latin typeface="Canva Sans Bold"/>
              </a:rPr>
              <a:t>Speed Memory Skills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2489408" y="6605208"/>
            <a:ext cx="1293614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19"/>
              </a:lnSpc>
            </a:pPr>
            <a:r>
              <a:rPr lang="en-US" sz="1799">
                <a:solidFill>
                  <a:srgbClr val="000000"/>
                </a:solidFill>
                <a:latin typeface="Canva Sans Bold"/>
              </a:rPr>
              <a:t>Boost Skills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313787" y="399351"/>
            <a:ext cx="13305304" cy="1134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28"/>
              </a:lnSpc>
            </a:pPr>
            <a:r>
              <a:rPr lang="en-US" sz="7200">
                <a:solidFill>
                  <a:srgbClr val="1A1B1E"/>
                </a:solidFill>
                <a:latin typeface="Kollektif Bold"/>
              </a:rPr>
              <a:t>Reward Your Child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996513">
            <a:off x="8860437" y="3128961"/>
            <a:ext cx="12946980" cy="12258678"/>
            <a:chOff x="0" y="0"/>
            <a:chExt cx="17262640" cy="163449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048926" cy="13048926"/>
            </a:xfrm>
            <a:custGeom>
              <a:avLst/>
              <a:gdLst/>
              <a:ahLst/>
              <a:cxnLst/>
              <a:rect l="l" t="t" r="r" b="b"/>
              <a:pathLst>
                <a:path w="13048926" h="13048926">
                  <a:moveTo>
                    <a:pt x="0" y="0"/>
                  </a:moveTo>
                  <a:lnTo>
                    <a:pt x="13048926" y="0"/>
                  </a:lnTo>
                  <a:lnTo>
                    <a:pt x="13048926" y="13048926"/>
                  </a:lnTo>
                  <a:lnTo>
                    <a:pt x="0" y="130489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2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213714" y="881997"/>
              <a:ext cx="13048926" cy="13048926"/>
            </a:xfrm>
            <a:custGeom>
              <a:avLst/>
              <a:gdLst/>
              <a:ahLst/>
              <a:cxnLst/>
              <a:rect l="l" t="t" r="r" b="b"/>
              <a:pathLst>
                <a:path w="13048926" h="13048926">
                  <a:moveTo>
                    <a:pt x="0" y="0"/>
                  </a:moveTo>
                  <a:lnTo>
                    <a:pt x="13048926" y="0"/>
                  </a:lnTo>
                  <a:lnTo>
                    <a:pt x="13048926" y="13048926"/>
                  </a:lnTo>
                  <a:lnTo>
                    <a:pt x="0" y="130489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62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002583" y="3295977"/>
              <a:ext cx="13048926" cy="13048926"/>
            </a:xfrm>
            <a:custGeom>
              <a:avLst/>
              <a:gdLst/>
              <a:ahLst/>
              <a:cxnLst/>
              <a:rect l="l" t="t" r="r" b="b"/>
              <a:pathLst>
                <a:path w="13048926" h="13048926">
                  <a:moveTo>
                    <a:pt x="0" y="0"/>
                  </a:moveTo>
                  <a:lnTo>
                    <a:pt x="13048927" y="0"/>
                  </a:lnTo>
                  <a:lnTo>
                    <a:pt x="13048927" y="13048927"/>
                  </a:lnTo>
                  <a:lnTo>
                    <a:pt x="0" y="130489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6200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 rot="5200089">
            <a:off x="-3824700" y="-4007710"/>
            <a:ext cx="12946980" cy="12258678"/>
            <a:chOff x="0" y="0"/>
            <a:chExt cx="17262640" cy="1634490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048926" cy="13048926"/>
            </a:xfrm>
            <a:custGeom>
              <a:avLst/>
              <a:gdLst/>
              <a:ahLst/>
              <a:cxnLst/>
              <a:rect l="l" t="t" r="r" b="b"/>
              <a:pathLst>
                <a:path w="13048926" h="13048926">
                  <a:moveTo>
                    <a:pt x="0" y="0"/>
                  </a:moveTo>
                  <a:lnTo>
                    <a:pt x="13048926" y="0"/>
                  </a:lnTo>
                  <a:lnTo>
                    <a:pt x="13048926" y="13048926"/>
                  </a:lnTo>
                  <a:lnTo>
                    <a:pt x="0" y="130489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2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4213714" y="881997"/>
              <a:ext cx="13048926" cy="13048926"/>
            </a:xfrm>
            <a:custGeom>
              <a:avLst/>
              <a:gdLst/>
              <a:ahLst/>
              <a:cxnLst/>
              <a:rect l="l" t="t" r="r" b="b"/>
              <a:pathLst>
                <a:path w="13048926" h="13048926">
                  <a:moveTo>
                    <a:pt x="0" y="0"/>
                  </a:moveTo>
                  <a:lnTo>
                    <a:pt x="13048926" y="0"/>
                  </a:lnTo>
                  <a:lnTo>
                    <a:pt x="13048926" y="13048926"/>
                  </a:lnTo>
                  <a:lnTo>
                    <a:pt x="0" y="130489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62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002583" y="3295977"/>
              <a:ext cx="13048926" cy="13048926"/>
            </a:xfrm>
            <a:custGeom>
              <a:avLst/>
              <a:gdLst/>
              <a:ahLst/>
              <a:cxnLst/>
              <a:rect l="l" t="t" r="r" b="b"/>
              <a:pathLst>
                <a:path w="13048926" h="13048926">
                  <a:moveTo>
                    <a:pt x="0" y="0"/>
                  </a:moveTo>
                  <a:lnTo>
                    <a:pt x="13048927" y="0"/>
                  </a:lnTo>
                  <a:lnTo>
                    <a:pt x="13048927" y="13048927"/>
                  </a:lnTo>
                  <a:lnTo>
                    <a:pt x="0" y="130489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6200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343921" y="3560200"/>
            <a:ext cx="5759520" cy="11396201"/>
            <a:chOff x="0" y="0"/>
            <a:chExt cx="2620010" cy="5184140"/>
          </a:xfrm>
        </p:grpSpPr>
        <p:sp>
          <p:nvSpPr>
            <p:cNvPr id="11" name="Freeform 11"/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185420" y="156210"/>
              <a:ext cx="2251710" cy="4876800"/>
            </a:xfrm>
            <a:custGeom>
              <a:avLst/>
              <a:gdLst/>
              <a:ahLst/>
              <a:cxnLst/>
              <a:rect l="l" t="t" r="r" b="b"/>
              <a:pathLst>
                <a:path w="2251710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9"/>
              <a:stretch>
                <a:fillRect t="-29338" b="-14274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11159992" y="3560200"/>
            <a:ext cx="5759520" cy="11396201"/>
            <a:chOff x="0" y="0"/>
            <a:chExt cx="2620010" cy="5184140"/>
          </a:xfrm>
        </p:grpSpPr>
        <p:sp>
          <p:nvSpPr>
            <p:cNvPr id="21" name="Freeform 21"/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185420" y="156210"/>
              <a:ext cx="2251710" cy="4876800"/>
            </a:xfrm>
            <a:custGeom>
              <a:avLst/>
              <a:gdLst/>
              <a:ahLst/>
              <a:cxnLst/>
              <a:rect l="l" t="t" r="r" b="b"/>
              <a:pathLst>
                <a:path w="2251710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10"/>
              <a:stretch>
                <a:fillRect t="-7251" b="-7251"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id="24" name="Freeform 24"/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26" name="Freeform 26"/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27" name="Freeform 27"/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28" name="Freeform 28"/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29" name="Freeform 29"/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</p:spPr>
        </p:sp>
      </p:grpSp>
      <p:grpSp>
        <p:nvGrpSpPr>
          <p:cNvPr id="30" name="Group 30"/>
          <p:cNvGrpSpPr>
            <a:grpSpLocks noChangeAspect="1"/>
          </p:cNvGrpSpPr>
          <p:nvPr/>
        </p:nvGrpSpPr>
        <p:grpSpPr>
          <a:xfrm>
            <a:off x="6264240" y="2724192"/>
            <a:ext cx="5759520" cy="11396201"/>
            <a:chOff x="0" y="0"/>
            <a:chExt cx="2620010" cy="5184140"/>
          </a:xfrm>
        </p:grpSpPr>
        <p:sp>
          <p:nvSpPr>
            <p:cNvPr id="31" name="Freeform 31"/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32" name="Freeform 32"/>
            <p:cNvSpPr/>
            <p:nvPr/>
          </p:nvSpPr>
          <p:spPr>
            <a:xfrm>
              <a:off x="185420" y="156210"/>
              <a:ext cx="2251710" cy="4876800"/>
            </a:xfrm>
            <a:custGeom>
              <a:avLst/>
              <a:gdLst/>
              <a:ahLst/>
              <a:cxnLst/>
              <a:rect l="l" t="t" r="r" b="b"/>
              <a:pathLst>
                <a:path w="2251710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11"/>
              <a:stretch>
                <a:fillRect l="-160"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id="34" name="Freeform 34"/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id="35" name="Freeform 35"/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36" name="Freeform 36"/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37" name="Freeform 37"/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38" name="Freeform 38"/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39" name="Freeform 39"/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</p:spPr>
        </p:sp>
      </p:grpSp>
      <p:sp>
        <p:nvSpPr>
          <p:cNvPr id="40" name="TextBox 40"/>
          <p:cNvSpPr txBox="1"/>
          <p:nvPr/>
        </p:nvSpPr>
        <p:spPr>
          <a:xfrm>
            <a:off x="2491348" y="990600"/>
            <a:ext cx="13305304" cy="1134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28"/>
              </a:lnSpc>
            </a:pPr>
            <a:r>
              <a:rPr lang="en-US" sz="7200">
                <a:solidFill>
                  <a:srgbClr val="1A1B1E"/>
                </a:solidFill>
                <a:latin typeface="Kollektif Bold"/>
              </a:rPr>
              <a:t>Resources for Parents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996513">
            <a:off x="8860437" y="3128961"/>
            <a:ext cx="12946980" cy="12258678"/>
            <a:chOff x="0" y="0"/>
            <a:chExt cx="17262640" cy="163449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048926" cy="13048926"/>
            </a:xfrm>
            <a:custGeom>
              <a:avLst/>
              <a:gdLst/>
              <a:ahLst/>
              <a:cxnLst/>
              <a:rect l="l" t="t" r="r" b="b"/>
              <a:pathLst>
                <a:path w="13048926" h="13048926">
                  <a:moveTo>
                    <a:pt x="0" y="0"/>
                  </a:moveTo>
                  <a:lnTo>
                    <a:pt x="13048926" y="0"/>
                  </a:lnTo>
                  <a:lnTo>
                    <a:pt x="13048926" y="13048926"/>
                  </a:lnTo>
                  <a:lnTo>
                    <a:pt x="0" y="130489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2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213714" y="881997"/>
              <a:ext cx="13048926" cy="13048926"/>
            </a:xfrm>
            <a:custGeom>
              <a:avLst/>
              <a:gdLst/>
              <a:ahLst/>
              <a:cxnLst/>
              <a:rect l="l" t="t" r="r" b="b"/>
              <a:pathLst>
                <a:path w="13048926" h="13048926">
                  <a:moveTo>
                    <a:pt x="0" y="0"/>
                  </a:moveTo>
                  <a:lnTo>
                    <a:pt x="13048926" y="0"/>
                  </a:lnTo>
                  <a:lnTo>
                    <a:pt x="13048926" y="13048926"/>
                  </a:lnTo>
                  <a:lnTo>
                    <a:pt x="0" y="130489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62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002583" y="3295977"/>
              <a:ext cx="13048926" cy="13048926"/>
            </a:xfrm>
            <a:custGeom>
              <a:avLst/>
              <a:gdLst/>
              <a:ahLst/>
              <a:cxnLst/>
              <a:rect l="l" t="t" r="r" b="b"/>
              <a:pathLst>
                <a:path w="13048926" h="13048926">
                  <a:moveTo>
                    <a:pt x="0" y="0"/>
                  </a:moveTo>
                  <a:lnTo>
                    <a:pt x="13048927" y="0"/>
                  </a:lnTo>
                  <a:lnTo>
                    <a:pt x="13048927" y="13048927"/>
                  </a:lnTo>
                  <a:lnTo>
                    <a:pt x="0" y="130489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6200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 rot="5200089">
            <a:off x="-3824700" y="-4007710"/>
            <a:ext cx="12946980" cy="12258678"/>
            <a:chOff x="0" y="0"/>
            <a:chExt cx="17262640" cy="1634490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048926" cy="13048926"/>
            </a:xfrm>
            <a:custGeom>
              <a:avLst/>
              <a:gdLst/>
              <a:ahLst/>
              <a:cxnLst/>
              <a:rect l="l" t="t" r="r" b="b"/>
              <a:pathLst>
                <a:path w="13048926" h="13048926">
                  <a:moveTo>
                    <a:pt x="0" y="0"/>
                  </a:moveTo>
                  <a:lnTo>
                    <a:pt x="13048926" y="0"/>
                  </a:lnTo>
                  <a:lnTo>
                    <a:pt x="13048926" y="13048926"/>
                  </a:lnTo>
                  <a:lnTo>
                    <a:pt x="0" y="130489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2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4213714" y="881997"/>
              <a:ext cx="13048926" cy="13048926"/>
            </a:xfrm>
            <a:custGeom>
              <a:avLst/>
              <a:gdLst/>
              <a:ahLst/>
              <a:cxnLst/>
              <a:rect l="l" t="t" r="r" b="b"/>
              <a:pathLst>
                <a:path w="13048926" h="13048926">
                  <a:moveTo>
                    <a:pt x="0" y="0"/>
                  </a:moveTo>
                  <a:lnTo>
                    <a:pt x="13048926" y="0"/>
                  </a:lnTo>
                  <a:lnTo>
                    <a:pt x="13048926" y="13048926"/>
                  </a:lnTo>
                  <a:lnTo>
                    <a:pt x="0" y="130489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62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002583" y="3295977"/>
              <a:ext cx="13048926" cy="13048926"/>
            </a:xfrm>
            <a:custGeom>
              <a:avLst/>
              <a:gdLst/>
              <a:ahLst/>
              <a:cxnLst/>
              <a:rect l="l" t="t" r="r" b="b"/>
              <a:pathLst>
                <a:path w="13048926" h="13048926">
                  <a:moveTo>
                    <a:pt x="0" y="0"/>
                  </a:moveTo>
                  <a:lnTo>
                    <a:pt x="13048927" y="0"/>
                  </a:lnTo>
                  <a:lnTo>
                    <a:pt x="13048927" y="13048927"/>
                  </a:lnTo>
                  <a:lnTo>
                    <a:pt x="0" y="130489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6200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1687404" y="1408833"/>
            <a:ext cx="15940305" cy="8324391"/>
            <a:chOff x="0" y="0"/>
            <a:chExt cx="2378470" cy="124209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378470" cy="1242091"/>
            </a:xfrm>
            <a:custGeom>
              <a:avLst/>
              <a:gdLst/>
              <a:ahLst/>
              <a:cxnLst/>
              <a:rect l="l" t="t" r="r" b="b"/>
              <a:pathLst>
                <a:path w="2378470" h="1242091">
                  <a:moveTo>
                    <a:pt x="20399" y="0"/>
                  </a:moveTo>
                  <a:lnTo>
                    <a:pt x="2358072" y="0"/>
                  </a:lnTo>
                  <a:cubicBezTo>
                    <a:pt x="2369337" y="0"/>
                    <a:pt x="2378470" y="9133"/>
                    <a:pt x="2378470" y="20399"/>
                  </a:cubicBezTo>
                  <a:lnTo>
                    <a:pt x="2378470" y="1221693"/>
                  </a:lnTo>
                  <a:cubicBezTo>
                    <a:pt x="2378470" y="1227103"/>
                    <a:pt x="2376321" y="1232291"/>
                    <a:pt x="2372495" y="1236117"/>
                  </a:cubicBezTo>
                  <a:cubicBezTo>
                    <a:pt x="2368670" y="1239942"/>
                    <a:pt x="2363482" y="1242091"/>
                    <a:pt x="2358072" y="1242091"/>
                  </a:cubicBezTo>
                  <a:lnTo>
                    <a:pt x="20399" y="1242091"/>
                  </a:lnTo>
                  <a:cubicBezTo>
                    <a:pt x="9133" y="1242091"/>
                    <a:pt x="0" y="1232959"/>
                    <a:pt x="0" y="1221693"/>
                  </a:cubicBezTo>
                  <a:lnTo>
                    <a:pt x="0" y="20399"/>
                  </a:lnTo>
                  <a:cubicBezTo>
                    <a:pt x="0" y="9133"/>
                    <a:pt x="9133" y="0"/>
                    <a:pt x="20399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57150"/>
              <a:ext cx="2378470" cy="12992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4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642799" y="860383"/>
            <a:ext cx="5185064" cy="10259541"/>
            <a:chOff x="0" y="0"/>
            <a:chExt cx="2620010" cy="5184140"/>
          </a:xfrm>
        </p:grpSpPr>
        <p:sp>
          <p:nvSpPr>
            <p:cNvPr id="14" name="Freeform 14"/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185420" y="156210"/>
              <a:ext cx="2251710" cy="4876800"/>
            </a:xfrm>
            <a:custGeom>
              <a:avLst/>
              <a:gdLst/>
              <a:ahLst/>
              <a:cxnLst/>
              <a:rect l="l" t="t" r="r" b="b"/>
              <a:pathLst>
                <a:path w="2251710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9"/>
              <a:stretch>
                <a:fillRect l="-10918" r="-10918"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</p:spPr>
        </p:sp>
      </p:grpSp>
      <p:sp>
        <p:nvSpPr>
          <p:cNvPr id="23" name="Freeform 23"/>
          <p:cNvSpPr/>
          <p:nvPr/>
        </p:nvSpPr>
        <p:spPr>
          <a:xfrm>
            <a:off x="6925126" y="1785040"/>
            <a:ext cx="3669412" cy="7948184"/>
          </a:xfrm>
          <a:custGeom>
            <a:avLst/>
            <a:gdLst/>
            <a:ahLst/>
            <a:cxnLst/>
            <a:rect l="l" t="t" r="r" b="b"/>
            <a:pathLst>
              <a:path w="3669412" h="7948184">
                <a:moveTo>
                  <a:pt x="0" y="0"/>
                </a:moveTo>
                <a:lnTo>
                  <a:pt x="3669412" y="0"/>
                </a:lnTo>
                <a:lnTo>
                  <a:pt x="3669412" y="7948184"/>
                </a:lnTo>
                <a:lnTo>
                  <a:pt x="0" y="794818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1537419" y="2980656"/>
            <a:ext cx="3796508" cy="6752568"/>
          </a:xfrm>
          <a:custGeom>
            <a:avLst/>
            <a:gdLst/>
            <a:ahLst/>
            <a:cxnLst/>
            <a:rect l="l" t="t" r="r" b="b"/>
            <a:pathLst>
              <a:path w="3796508" h="6752568">
                <a:moveTo>
                  <a:pt x="0" y="0"/>
                </a:moveTo>
                <a:lnTo>
                  <a:pt x="3796508" y="0"/>
                </a:lnTo>
                <a:lnTo>
                  <a:pt x="3796508" y="6752568"/>
                </a:lnTo>
                <a:lnTo>
                  <a:pt x="0" y="675256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7207678" y="273834"/>
            <a:ext cx="11080322" cy="1134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28"/>
              </a:lnSpc>
            </a:pPr>
            <a:r>
              <a:rPr lang="en-US" sz="7200">
                <a:solidFill>
                  <a:srgbClr val="1A1B1E"/>
                </a:solidFill>
                <a:latin typeface="Kollektif Bold"/>
              </a:rPr>
              <a:t>Learning a Superpower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996513">
            <a:off x="8860437" y="3128961"/>
            <a:ext cx="12946980" cy="12258678"/>
            <a:chOff x="0" y="0"/>
            <a:chExt cx="17262640" cy="163449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048926" cy="13048926"/>
            </a:xfrm>
            <a:custGeom>
              <a:avLst/>
              <a:gdLst/>
              <a:ahLst/>
              <a:cxnLst/>
              <a:rect l="l" t="t" r="r" b="b"/>
              <a:pathLst>
                <a:path w="13048926" h="13048926">
                  <a:moveTo>
                    <a:pt x="0" y="0"/>
                  </a:moveTo>
                  <a:lnTo>
                    <a:pt x="13048926" y="0"/>
                  </a:lnTo>
                  <a:lnTo>
                    <a:pt x="13048926" y="13048926"/>
                  </a:lnTo>
                  <a:lnTo>
                    <a:pt x="0" y="130489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2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213714" y="881997"/>
              <a:ext cx="13048926" cy="13048926"/>
            </a:xfrm>
            <a:custGeom>
              <a:avLst/>
              <a:gdLst/>
              <a:ahLst/>
              <a:cxnLst/>
              <a:rect l="l" t="t" r="r" b="b"/>
              <a:pathLst>
                <a:path w="13048926" h="13048926">
                  <a:moveTo>
                    <a:pt x="0" y="0"/>
                  </a:moveTo>
                  <a:lnTo>
                    <a:pt x="13048926" y="0"/>
                  </a:lnTo>
                  <a:lnTo>
                    <a:pt x="13048926" y="13048926"/>
                  </a:lnTo>
                  <a:lnTo>
                    <a:pt x="0" y="130489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62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002583" y="3295977"/>
              <a:ext cx="13048926" cy="13048926"/>
            </a:xfrm>
            <a:custGeom>
              <a:avLst/>
              <a:gdLst/>
              <a:ahLst/>
              <a:cxnLst/>
              <a:rect l="l" t="t" r="r" b="b"/>
              <a:pathLst>
                <a:path w="13048926" h="13048926">
                  <a:moveTo>
                    <a:pt x="0" y="0"/>
                  </a:moveTo>
                  <a:lnTo>
                    <a:pt x="13048927" y="0"/>
                  </a:lnTo>
                  <a:lnTo>
                    <a:pt x="13048927" y="13048927"/>
                  </a:lnTo>
                  <a:lnTo>
                    <a:pt x="0" y="130489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6200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 rot="5200089">
            <a:off x="-3824700" y="-4007710"/>
            <a:ext cx="12946980" cy="12258678"/>
            <a:chOff x="0" y="0"/>
            <a:chExt cx="17262640" cy="1634490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048926" cy="13048926"/>
            </a:xfrm>
            <a:custGeom>
              <a:avLst/>
              <a:gdLst/>
              <a:ahLst/>
              <a:cxnLst/>
              <a:rect l="l" t="t" r="r" b="b"/>
              <a:pathLst>
                <a:path w="13048926" h="13048926">
                  <a:moveTo>
                    <a:pt x="0" y="0"/>
                  </a:moveTo>
                  <a:lnTo>
                    <a:pt x="13048926" y="0"/>
                  </a:lnTo>
                  <a:lnTo>
                    <a:pt x="13048926" y="13048926"/>
                  </a:lnTo>
                  <a:lnTo>
                    <a:pt x="0" y="130489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2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4213714" y="881997"/>
              <a:ext cx="13048926" cy="13048926"/>
            </a:xfrm>
            <a:custGeom>
              <a:avLst/>
              <a:gdLst/>
              <a:ahLst/>
              <a:cxnLst/>
              <a:rect l="l" t="t" r="r" b="b"/>
              <a:pathLst>
                <a:path w="13048926" h="13048926">
                  <a:moveTo>
                    <a:pt x="0" y="0"/>
                  </a:moveTo>
                  <a:lnTo>
                    <a:pt x="13048926" y="0"/>
                  </a:lnTo>
                  <a:lnTo>
                    <a:pt x="13048926" y="13048926"/>
                  </a:lnTo>
                  <a:lnTo>
                    <a:pt x="0" y="130489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62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002583" y="3295977"/>
              <a:ext cx="13048926" cy="13048926"/>
            </a:xfrm>
            <a:custGeom>
              <a:avLst/>
              <a:gdLst/>
              <a:ahLst/>
              <a:cxnLst/>
              <a:rect l="l" t="t" r="r" b="b"/>
              <a:pathLst>
                <a:path w="13048926" h="13048926">
                  <a:moveTo>
                    <a:pt x="0" y="0"/>
                  </a:moveTo>
                  <a:lnTo>
                    <a:pt x="13048927" y="0"/>
                  </a:lnTo>
                  <a:lnTo>
                    <a:pt x="13048927" y="13048927"/>
                  </a:lnTo>
                  <a:lnTo>
                    <a:pt x="0" y="130489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6200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1687404" y="1408833"/>
            <a:ext cx="15940305" cy="8324391"/>
            <a:chOff x="0" y="0"/>
            <a:chExt cx="2378470" cy="124209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378470" cy="1242091"/>
            </a:xfrm>
            <a:custGeom>
              <a:avLst/>
              <a:gdLst/>
              <a:ahLst/>
              <a:cxnLst/>
              <a:rect l="l" t="t" r="r" b="b"/>
              <a:pathLst>
                <a:path w="2378470" h="1242091">
                  <a:moveTo>
                    <a:pt x="20399" y="0"/>
                  </a:moveTo>
                  <a:lnTo>
                    <a:pt x="2358072" y="0"/>
                  </a:lnTo>
                  <a:cubicBezTo>
                    <a:pt x="2369337" y="0"/>
                    <a:pt x="2378470" y="9133"/>
                    <a:pt x="2378470" y="20399"/>
                  </a:cubicBezTo>
                  <a:lnTo>
                    <a:pt x="2378470" y="1221693"/>
                  </a:lnTo>
                  <a:cubicBezTo>
                    <a:pt x="2378470" y="1227103"/>
                    <a:pt x="2376321" y="1232291"/>
                    <a:pt x="2372495" y="1236117"/>
                  </a:cubicBezTo>
                  <a:cubicBezTo>
                    <a:pt x="2368670" y="1239942"/>
                    <a:pt x="2363482" y="1242091"/>
                    <a:pt x="2358072" y="1242091"/>
                  </a:cubicBezTo>
                  <a:lnTo>
                    <a:pt x="20399" y="1242091"/>
                  </a:lnTo>
                  <a:cubicBezTo>
                    <a:pt x="9133" y="1242091"/>
                    <a:pt x="0" y="1232959"/>
                    <a:pt x="0" y="1221693"/>
                  </a:cubicBezTo>
                  <a:lnTo>
                    <a:pt x="0" y="20399"/>
                  </a:lnTo>
                  <a:cubicBezTo>
                    <a:pt x="0" y="9133"/>
                    <a:pt x="9133" y="0"/>
                    <a:pt x="20399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57150"/>
              <a:ext cx="2378470" cy="12992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4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rot="-1660361">
            <a:off x="5535709" y="2702955"/>
            <a:ext cx="3615043" cy="6429810"/>
          </a:xfrm>
          <a:custGeom>
            <a:avLst/>
            <a:gdLst/>
            <a:ahLst/>
            <a:cxnLst/>
            <a:rect l="l" t="t" r="r" b="b"/>
            <a:pathLst>
              <a:path w="3615043" h="6429810">
                <a:moveTo>
                  <a:pt x="0" y="0"/>
                </a:moveTo>
                <a:lnTo>
                  <a:pt x="3615043" y="0"/>
                </a:lnTo>
                <a:lnTo>
                  <a:pt x="3615043" y="6429810"/>
                </a:lnTo>
                <a:lnTo>
                  <a:pt x="0" y="642981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3" r="-23"/>
            </a:stretch>
          </a:blipFill>
          <a:ln w="38100" cap="sq">
            <a:solidFill>
              <a:srgbClr val="D9D9D9"/>
            </a:solidFill>
            <a:prstDash val="solid"/>
            <a:miter/>
          </a:ln>
        </p:spPr>
      </p: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642799" y="860383"/>
            <a:ext cx="5185064" cy="10259541"/>
            <a:chOff x="0" y="0"/>
            <a:chExt cx="2620010" cy="5184140"/>
          </a:xfrm>
        </p:grpSpPr>
        <p:sp>
          <p:nvSpPr>
            <p:cNvPr id="15" name="Freeform 15"/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185420" y="156210"/>
              <a:ext cx="2251710" cy="4876800"/>
            </a:xfrm>
            <a:custGeom>
              <a:avLst/>
              <a:gdLst/>
              <a:ahLst/>
              <a:cxnLst/>
              <a:rect l="l" t="t" r="r" b="b"/>
              <a:pathLst>
                <a:path w="2251710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10"/>
              <a:stretch>
                <a:fillRect l="-10947" r="-10947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23" name="Freeform 23"/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</p:spPr>
        </p:sp>
      </p:grpSp>
      <p:sp>
        <p:nvSpPr>
          <p:cNvPr id="24" name="Freeform 24"/>
          <p:cNvSpPr/>
          <p:nvPr/>
        </p:nvSpPr>
        <p:spPr>
          <a:xfrm>
            <a:off x="7234048" y="4547041"/>
            <a:ext cx="2879224" cy="5121062"/>
          </a:xfrm>
          <a:custGeom>
            <a:avLst/>
            <a:gdLst/>
            <a:ahLst/>
            <a:cxnLst/>
            <a:rect l="l" t="t" r="r" b="b"/>
            <a:pathLst>
              <a:path w="2879224" h="5121062">
                <a:moveTo>
                  <a:pt x="0" y="0"/>
                </a:moveTo>
                <a:lnTo>
                  <a:pt x="2879224" y="0"/>
                </a:lnTo>
                <a:lnTo>
                  <a:pt x="2879224" y="5121062"/>
                </a:lnTo>
                <a:lnTo>
                  <a:pt x="0" y="512106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23" r="-23"/>
            </a:stretch>
          </a:blipFill>
          <a:ln w="38100" cap="sq">
            <a:solidFill>
              <a:srgbClr val="D9D9D9"/>
            </a:solidFill>
            <a:prstDash val="solid"/>
            <a:miter/>
          </a:ln>
        </p:spPr>
      </p:sp>
      <p:sp>
        <p:nvSpPr>
          <p:cNvPr id="25" name="Freeform 25"/>
          <p:cNvSpPr/>
          <p:nvPr/>
        </p:nvSpPr>
        <p:spPr>
          <a:xfrm rot="1487585">
            <a:off x="8848695" y="5525841"/>
            <a:ext cx="2172902" cy="3864779"/>
          </a:xfrm>
          <a:custGeom>
            <a:avLst/>
            <a:gdLst/>
            <a:ahLst/>
            <a:cxnLst/>
            <a:rect l="l" t="t" r="r" b="b"/>
            <a:pathLst>
              <a:path w="2172902" h="3864779">
                <a:moveTo>
                  <a:pt x="0" y="0"/>
                </a:moveTo>
                <a:lnTo>
                  <a:pt x="2172901" y="0"/>
                </a:lnTo>
                <a:lnTo>
                  <a:pt x="2172901" y="3864779"/>
                </a:lnTo>
                <a:lnTo>
                  <a:pt x="0" y="386477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23" r="-23"/>
            </a:stretch>
          </a:blipFill>
          <a:ln w="38100" cap="sq">
            <a:solidFill>
              <a:srgbClr val="D9D9D9"/>
            </a:solidFill>
            <a:prstDash val="solid"/>
            <a:miter/>
          </a:ln>
        </p:spPr>
      </p:sp>
      <p:sp>
        <p:nvSpPr>
          <p:cNvPr id="26" name="TextBox 26"/>
          <p:cNvSpPr txBox="1"/>
          <p:nvPr/>
        </p:nvSpPr>
        <p:spPr>
          <a:xfrm>
            <a:off x="6535325" y="273834"/>
            <a:ext cx="11080322" cy="1134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928"/>
              </a:lnSpc>
            </a:pPr>
            <a:r>
              <a:rPr lang="en-US" sz="7200">
                <a:solidFill>
                  <a:srgbClr val="1A1B1E"/>
                </a:solidFill>
                <a:latin typeface="Kollektif Bold"/>
              </a:rPr>
              <a:t>Joyfulness</a:t>
            </a:r>
          </a:p>
        </p:txBody>
      </p:sp>
      <p:sp>
        <p:nvSpPr>
          <p:cNvPr id="27" name="Freeform 27"/>
          <p:cNvSpPr/>
          <p:nvPr/>
        </p:nvSpPr>
        <p:spPr>
          <a:xfrm rot="-1660361">
            <a:off x="11946337" y="2604424"/>
            <a:ext cx="3699982" cy="6580883"/>
          </a:xfrm>
          <a:custGeom>
            <a:avLst/>
            <a:gdLst/>
            <a:ahLst/>
            <a:cxnLst/>
            <a:rect l="l" t="t" r="r" b="b"/>
            <a:pathLst>
              <a:path w="3699982" h="6580883">
                <a:moveTo>
                  <a:pt x="0" y="0"/>
                </a:moveTo>
                <a:lnTo>
                  <a:pt x="3699982" y="0"/>
                </a:lnTo>
                <a:lnTo>
                  <a:pt x="3699982" y="6580883"/>
                </a:lnTo>
                <a:lnTo>
                  <a:pt x="0" y="658088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23" r="-23"/>
            </a:stretch>
          </a:blipFill>
          <a:ln w="38100" cap="sq">
            <a:solidFill>
              <a:srgbClr val="D9D9D9"/>
            </a:solidFill>
            <a:prstDash val="solid"/>
            <a:miter/>
          </a:ln>
        </p:spPr>
      </p:sp>
      <p:sp>
        <p:nvSpPr>
          <p:cNvPr id="28" name="Freeform 28"/>
          <p:cNvSpPr/>
          <p:nvPr/>
        </p:nvSpPr>
        <p:spPr>
          <a:xfrm>
            <a:off x="13684581" y="4491838"/>
            <a:ext cx="2946873" cy="5241386"/>
          </a:xfrm>
          <a:custGeom>
            <a:avLst/>
            <a:gdLst/>
            <a:ahLst/>
            <a:cxnLst/>
            <a:rect l="l" t="t" r="r" b="b"/>
            <a:pathLst>
              <a:path w="2946873" h="5241386">
                <a:moveTo>
                  <a:pt x="0" y="0"/>
                </a:moveTo>
                <a:lnTo>
                  <a:pt x="2946873" y="0"/>
                </a:lnTo>
                <a:lnTo>
                  <a:pt x="2946873" y="5241386"/>
                </a:lnTo>
                <a:lnTo>
                  <a:pt x="0" y="524138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23" r="-23"/>
            </a:stretch>
          </a:blipFill>
          <a:ln w="38100" cap="sq">
            <a:solidFill>
              <a:srgbClr val="D9D9D9"/>
            </a:solidFill>
            <a:prstDash val="solid"/>
            <a:miter/>
          </a:ln>
        </p:spPr>
      </p:sp>
      <p:sp>
        <p:nvSpPr>
          <p:cNvPr id="29" name="Freeform 29"/>
          <p:cNvSpPr/>
          <p:nvPr/>
        </p:nvSpPr>
        <p:spPr>
          <a:xfrm rot="1487585">
            <a:off x="15337164" y="5493636"/>
            <a:ext cx="2223956" cy="3955585"/>
          </a:xfrm>
          <a:custGeom>
            <a:avLst/>
            <a:gdLst/>
            <a:ahLst/>
            <a:cxnLst/>
            <a:rect l="l" t="t" r="r" b="b"/>
            <a:pathLst>
              <a:path w="2223956" h="3955585">
                <a:moveTo>
                  <a:pt x="0" y="0"/>
                </a:moveTo>
                <a:lnTo>
                  <a:pt x="2223956" y="0"/>
                </a:lnTo>
                <a:lnTo>
                  <a:pt x="2223956" y="3955585"/>
                </a:lnTo>
                <a:lnTo>
                  <a:pt x="0" y="395558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23" r="-23"/>
            </a:stretch>
          </a:blipFill>
          <a:ln w="38100" cap="sq">
            <a:solidFill>
              <a:srgbClr val="D9D9D9"/>
            </a:solidFill>
            <a:prstDash val="solid"/>
            <a:miter/>
          </a:ln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996513">
            <a:off x="8860437" y="3128961"/>
            <a:ext cx="12946980" cy="12258678"/>
            <a:chOff x="0" y="0"/>
            <a:chExt cx="17262640" cy="163449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048926" cy="13048926"/>
            </a:xfrm>
            <a:custGeom>
              <a:avLst/>
              <a:gdLst/>
              <a:ahLst/>
              <a:cxnLst/>
              <a:rect l="l" t="t" r="r" b="b"/>
              <a:pathLst>
                <a:path w="13048926" h="13048926">
                  <a:moveTo>
                    <a:pt x="0" y="0"/>
                  </a:moveTo>
                  <a:lnTo>
                    <a:pt x="13048926" y="0"/>
                  </a:lnTo>
                  <a:lnTo>
                    <a:pt x="13048926" y="13048926"/>
                  </a:lnTo>
                  <a:lnTo>
                    <a:pt x="0" y="130489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2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213714" y="881997"/>
              <a:ext cx="13048926" cy="13048926"/>
            </a:xfrm>
            <a:custGeom>
              <a:avLst/>
              <a:gdLst/>
              <a:ahLst/>
              <a:cxnLst/>
              <a:rect l="l" t="t" r="r" b="b"/>
              <a:pathLst>
                <a:path w="13048926" h="13048926">
                  <a:moveTo>
                    <a:pt x="0" y="0"/>
                  </a:moveTo>
                  <a:lnTo>
                    <a:pt x="13048926" y="0"/>
                  </a:lnTo>
                  <a:lnTo>
                    <a:pt x="13048926" y="13048926"/>
                  </a:lnTo>
                  <a:lnTo>
                    <a:pt x="0" y="130489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62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002583" y="3295977"/>
              <a:ext cx="13048926" cy="13048926"/>
            </a:xfrm>
            <a:custGeom>
              <a:avLst/>
              <a:gdLst/>
              <a:ahLst/>
              <a:cxnLst/>
              <a:rect l="l" t="t" r="r" b="b"/>
              <a:pathLst>
                <a:path w="13048926" h="13048926">
                  <a:moveTo>
                    <a:pt x="0" y="0"/>
                  </a:moveTo>
                  <a:lnTo>
                    <a:pt x="13048927" y="0"/>
                  </a:lnTo>
                  <a:lnTo>
                    <a:pt x="13048927" y="13048927"/>
                  </a:lnTo>
                  <a:lnTo>
                    <a:pt x="0" y="130489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6200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 rot="5200089">
            <a:off x="-3824700" y="-4007710"/>
            <a:ext cx="12946980" cy="12258678"/>
            <a:chOff x="0" y="0"/>
            <a:chExt cx="17262640" cy="1634490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048926" cy="13048926"/>
            </a:xfrm>
            <a:custGeom>
              <a:avLst/>
              <a:gdLst/>
              <a:ahLst/>
              <a:cxnLst/>
              <a:rect l="l" t="t" r="r" b="b"/>
              <a:pathLst>
                <a:path w="13048926" h="13048926">
                  <a:moveTo>
                    <a:pt x="0" y="0"/>
                  </a:moveTo>
                  <a:lnTo>
                    <a:pt x="13048926" y="0"/>
                  </a:lnTo>
                  <a:lnTo>
                    <a:pt x="13048926" y="13048926"/>
                  </a:lnTo>
                  <a:lnTo>
                    <a:pt x="0" y="130489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2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4213714" y="881997"/>
              <a:ext cx="13048926" cy="13048926"/>
            </a:xfrm>
            <a:custGeom>
              <a:avLst/>
              <a:gdLst/>
              <a:ahLst/>
              <a:cxnLst/>
              <a:rect l="l" t="t" r="r" b="b"/>
              <a:pathLst>
                <a:path w="13048926" h="13048926">
                  <a:moveTo>
                    <a:pt x="0" y="0"/>
                  </a:moveTo>
                  <a:lnTo>
                    <a:pt x="13048926" y="0"/>
                  </a:lnTo>
                  <a:lnTo>
                    <a:pt x="13048926" y="13048926"/>
                  </a:lnTo>
                  <a:lnTo>
                    <a:pt x="0" y="130489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62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002583" y="3295977"/>
              <a:ext cx="13048926" cy="13048926"/>
            </a:xfrm>
            <a:custGeom>
              <a:avLst/>
              <a:gdLst/>
              <a:ahLst/>
              <a:cxnLst/>
              <a:rect l="l" t="t" r="r" b="b"/>
              <a:pathLst>
                <a:path w="13048926" h="13048926">
                  <a:moveTo>
                    <a:pt x="0" y="0"/>
                  </a:moveTo>
                  <a:lnTo>
                    <a:pt x="13048927" y="0"/>
                  </a:lnTo>
                  <a:lnTo>
                    <a:pt x="13048927" y="13048927"/>
                  </a:lnTo>
                  <a:lnTo>
                    <a:pt x="0" y="130489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6200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1687404" y="1408833"/>
            <a:ext cx="15940305" cy="8324391"/>
            <a:chOff x="0" y="0"/>
            <a:chExt cx="2378470" cy="124209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378470" cy="1242091"/>
            </a:xfrm>
            <a:custGeom>
              <a:avLst/>
              <a:gdLst/>
              <a:ahLst/>
              <a:cxnLst/>
              <a:rect l="l" t="t" r="r" b="b"/>
              <a:pathLst>
                <a:path w="2378470" h="1242091">
                  <a:moveTo>
                    <a:pt x="20399" y="0"/>
                  </a:moveTo>
                  <a:lnTo>
                    <a:pt x="2358072" y="0"/>
                  </a:lnTo>
                  <a:cubicBezTo>
                    <a:pt x="2369337" y="0"/>
                    <a:pt x="2378470" y="9133"/>
                    <a:pt x="2378470" y="20399"/>
                  </a:cubicBezTo>
                  <a:lnTo>
                    <a:pt x="2378470" y="1221693"/>
                  </a:lnTo>
                  <a:cubicBezTo>
                    <a:pt x="2378470" y="1227103"/>
                    <a:pt x="2376321" y="1232291"/>
                    <a:pt x="2372495" y="1236117"/>
                  </a:cubicBezTo>
                  <a:cubicBezTo>
                    <a:pt x="2368670" y="1239942"/>
                    <a:pt x="2363482" y="1242091"/>
                    <a:pt x="2358072" y="1242091"/>
                  </a:cubicBezTo>
                  <a:lnTo>
                    <a:pt x="20399" y="1242091"/>
                  </a:lnTo>
                  <a:cubicBezTo>
                    <a:pt x="9133" y="1242091"/>
                    <a:pt x="0" y="1232959"/>
                    <a:pt x="0" y="1221693"/>
                  </a:cubicBezTo>
                  <a:lnTo>
                    <a:pt x="0" y="20399"/>
                  </a:lnTo>
                  <a:cubicBezTo>
                    <a:pt x="0" y="9133"/>
                    <a:pt x="9133" y="0"/>
                    <a:pt x="20399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57150"/>
              <a:ext cx="2378470" cy="12992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4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rot="-1660361">
            <a:off x="5429346" y="2596628"/>
            <a:ext cx="3640237" cy="6474620"/>
          </a:xfrm>
          <a:custGeom>
            <a:avLst/>
            <a:gdLst/>
            <a:ahLst/>
            <a:cxnLst/>
            <a:rect l="l" t="t" r="r" b="b"/>
            <a:pathLst>
              <a:path w="3640237" h="6474620">
                <a:moveTo>
                  <a:pt x="0" y="0"/>
                </a:moveTo>
                <a:lnTo>
                  <a:pt x="3640237" y="0"/>
                </a:lnTo>
                <a:lnTo>
                  <a:pt x="3640237" y="6474621"/>
                </a:lnTo>
                <a:lnTo>
                  <a:pt x="0" y="647462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  <a:ln w="38100" cap="sq">
            <a:solidFill>
              <a:srgbClr val="D9D9D9"/>
            </a:solidFill>
            <a:prstDash val="solid"/>
            <a:miter/>
          </a:ln>
        </p:spPr>
      </p: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642799" y="860383"/>
            <a:ext cx="5185064" cy="10259541"/>
            <a:chOff x="0" y="0"/>
            <a:chExt cx="2620010" cy="5184140"/>
          </a:xfrm>
        </p:grpSpPr>
        <p:sp>
          <p:nvSpPr>
            <p:cNvPr id="15" name="Freeform 15"/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185420" y="156210"/>
              <a:ext cx="2251710" cy="4876800"/>
            </a:xfrm>
            <a:custGeom>
              <a:avLst/>
              <a:gdLst/>
              <a:ahLst/>
              <a:cxnLst/>
              <a:rect l="l" t="t" r="r" b="b"/>
              <a:pathLst>
                <a:path w="2251710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10"/>
              <a:stretch>
                <a:fillRect l="-10918" r="-10918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23" name="Freeform 23"/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</p:spPr>
        </p:sp>
      </p:grpSp>
      <p:sp>
        <p:nvSpPr>
          <p:cNvPr id="24" name="Freeform 24"/>
          <p:cNvSpPr/>
          <p:nvPr/>
        </p:nvSpPr>
        <p:spPr>
          <a:xfrm>
            <a:off x="7139521" y="4453566"/>
            <a:ext cx="2899290" cy="5156752"/>
          </a:xfrm>
          <a:custGeom>
            <a:avLst/>
            <a:gdLst/>
            <a:ahLst/>
            <a:cxnLst/>
            <a:rect l="l" t="t" r="r" b="b"/>
            <a:pathLst>
              <a:path w="2899290" h="5156752">
                <a:moveTo>
                  <a:pt x="0" y="0"/>
                </a:moveTo>
                <a:lnTo>
                  <a:pt x="2899290" y="0"/>
                </a:lnTo>
                <a:lnTo>
                  <a:pt x="2899290" y="5156752"/>
                </a:lnTo>
                <a:lnTo>
                  <a:pt x="0" y="515675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  <a:ln w="38100" cap="sq">
            <a:solidFill>
              <a:srgbClr val="D9D9D9"/>
            </a:solidFill>
            <a:prstDash val="solid"/>
            <a:miter/>
          </a:ln>
        </p:spPr>
      </p:sp>
      <p:sp>
        <p:nvSpPr>
          <p:cNvPr id="25" name="Freeform 25"/>
          <p:cNvSpPr/>
          <p:nvPr/>
        </p:nvSpPr>
        <p:spPr>
          <a:xfrm rot="1487585">
            <a:off x="8765420" y="5439187"/>
            <a:ext cx="2188045" cy="3891714"/>
          </a:xfrm>
          <a:custGeom>
            <a:avLst/>
            <a:gdLst/>
            <a:ahLst/>
            <a:cxnLst/>
            <a:rect l="l" t="t" r="r" b="b"/>
            <a:pathLst>
              <a:path w="2188045" h="3891714">
                <a:moveTo>
                  <a:pt x="0" y="0"/>
                </a:moveTo>
                <a:lnTo>
                  <a:pt x="2188045" y="0"/>
                </a:lnTo>
                <a:lnTo>
                  <a:pt x="2188045" y="3891714"/>
                </a:lnTo>
                <a:lnTo>
                  <a:pt x="0" y="389171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  <a:ln w="38100" cap="sq">
            <a:solidFill>
              <a:srgbClr val="D9D9D9"/>
            </a:solidFill>
            <a:prstDash val="solid"/>
            <a:miter/>
          </a:ln>
        </p:spPr>
      </p:sp>
      <p:sp>
        <p:nvSpPr>
          <p:cNvPr id="26" name="TextBox 26"/>
          <p:cNvSpPr txBox="1"/>
          <p:nvPr/>
        </p:nvSpPr>
        <p:spPr>
          <a:xfrm>
            <a:off x="6535325" y="273834"/>
            <a:ext cx="11080322" cy="1134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928"/>
              </a:lnSpc>
            </a:pPr>
            <a:r>
              <a:rPr lang="en-US" sz="7200">
                <a:solidFill>
                  <a:srgbClr val="1A1B1E"/>
                </a:solidFill>
                <a:latin typeface="Kollektif Bold"/>
              </a:rPr>
              <a:t>Accelerated Learning</a:t>
            </a:r>
          </a:p>
        </p:txBody>
      </p:sp>
      <p:sp>
        <p:nvSpPr>
          <p:cNvPr id="27" name="Freeform 27"/>
          <p:cNvSpPr/>
          <p:nvPr/>
        </p:nvSpPr>
        <p:spPr>
          <a:xfrm rot="-1660361">
            <a:off x="12048738" y="2719535"/>
            <a:ext cx="3640237" cy="6474620"/>
          </a:xfrm>
          <a:custGeom>
            <a:avLst/>
            <a:gdLst/>
            <a:ahLst/>
            <a:cxnLst/>
            <a:rect l="l" t="t" r="r" b="b"/>
            <a:pathLst>
              <a:path w="3640237" h="6474620">
                <a:moveTo>
                  <a:pt x="0" y="0"/>
                </a:moveTo>
                <a:lnTo>
                  <a:pt x="3640237" y="0"/>
                </a:lnTo>
                <a:lnTo>
                  <a:pt x="3640237" y="6474620"/>
                </a:lnTo>
                <a:lnTo>
                  <a:pt x="0" y="647462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  <a:ln w="38100" cap="sq">
            <a:solidFill>
              <a:srgbClr val="D9D9D9"/>
            </a:solidFill>
            <a:prstDash val="solid"/>
            <a:miter/>
          </a:ln>
        </p:spPr>
      </p:sp>
      <p:sp>
        <p:nvSpPr>
          <p:cNvPr id="28" name="Freeform 28"/>
          <p:cNvSpPr/>
          <p:nvPr/>
        </p:nvSpPr>
        <p:spPr>
          <a:xfrm>
            <a:off x="13758913" y="4576472"/>
            <a:ext cx="2899290" cy="5156752"/>
          </a:xfrm>
          <a:custGeom>
            <a:avLst/>
            <a:gdLst/>
            <a:ahLst/>
            <a:cxnLst/>
            <a:rect l="l" t="t" r="r" b="b"/>
            <a:pathLst>
              <a:path w="2899290" h="5156752">
                <a:moveTo>
                  <a:pt x="0" y="0"/>
                </a:moveTo>
                <a:lnTo>
                  <a:pt x="2899290" y="0"/>
                </a:lnTo>
                <a:lnTo>
                  <a:pt x="2899290" y="5156752"/>
                </a:lnTo>
                <a:lnTo>
                  <a:pt x="0" y="515675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  <a:ln w="38100" cap="sq">
            <a:solidFill>
              <a:srgbClr val="D9D9D9"/>
            </a:solidFill>
            <a:prstDash val="solid"/>
            <a:miter/>
          </a:ln>
        </p:spPr>
      </p:sp>
      <p:sp>
        <p:nvSpPr>
          <p:cNvPr id="29" name="Freeform 29"/>
          <p:cNvSpPr/>
          <p:nvPr/>
        </p:nvSpPr>
        <p:spPr>
          <a:xfrm rot="1487585">
            <a:off x="15384812" y="5562093"/>
            <a:ext cx="2188045" cy="3891714"/>
          </a:xfrm>
          <a:custGeom>
            <a:avLst/>
            <a:gdLst/>
            <a:ahLst/>
            <a:cxnLst/>
            <a:rect l="l" t="t" r="r" b="b"/>
            <a:pathLst>
              <a:path w="2188045" h="3891714">
                <a:moveTo>
                  <a:pt x="0" y="0"/>
                </a:moveTo>
                <a:lnTo>
                  <a:pt x="2188045" y="0"/>
                </a:lnTo>
                <a:lnTo>
                  <a:pt x="2188045" y="3891714"/>
                </a:lnTo>
                <a:lnTo>
                  <a:pt x="0" y="389171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  <a:ln w="38100" cap="sq">
            <a:solidFill>
              <a:srgbClr val="D9D9D9"/>
            </a:solidFill>
            <a:prstDash val="solid"/>
            <a:miter/>
          </a:ln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996513">
            <a:off x="8860437" y="3128961"/>
            <a:ext cx="12946980" cy="12258678"/>
            <a:chOff x="0" y="0"/>
            <a:chExt cx="17262640" cy="163449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048926" cy="13048926"/>
            </a:xfrm>
            <a:custGeom>
              <a:avLst/>
              <a:gdLst/>
              <a:ahLst/>
              <a:cxnLst/>
              <a:rect l="l" t="t" r="r" b="b"/>
              <a:pathLst>
                <a:path w="13048926" h="13048926">
                  <a:moveTo>
                    <a:pt x="0" y="0"/>
                  </a:moveTo>
                  <a:lnTo>
                    <a:pt x="13048926" y="0"/>
                  </a:lnTo>
                  <a:lnTo>
                    <a:pt x="13048926" y="13048926"/>
                  </a:lnTo>
                  <a:lnTo>
                    <a:pt x="0" y="130489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2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213714" y="881997"/>
              <a:ext cx="13048926" cy="13048926"/>
            </a:xfrm>
            <a:custGeom>
              <a:avLst/>
              <a:gdLst/>
              <a:ahLst/>
              <a:cxnLst/>
              <a:rect l="l" t="t" r="r" b="b"/>
              <a:pathLst>
                <a:path w="13048926" h="13048926">
                  <a:moveTo>
                    <a:pt x="0" y="0"/>
                  </a:moveTo>
                  <a:lnTo>
                    <a:pt x="13048926" y="0"/>
                  </a:lnTo>
                  <a:lnTo>
                    <a:pt x="13048926" y="13048926"/>
                  </a:lnTo>
                  <a:lnTo>
                    <a:pt x="0" y="130489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62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002583" y="3295977"/>
              <a:ext cx="13048926" cy="13048926"/>
            </a:xfrm>
            <a:custGeom>
              <a:avLst/>
              <a:gdLst/>
              <a:ahLst/>
              <a:cxnLst/>
              <a:rect l="l" t="t" r="r" b="b"/>
              <a:pathLst>
                <a:path w="13048926" h="13048926">
                  <a:moveTo>
                    <a:pt x="0" y="0"/>
                  </a:moveTo>
                  <a:lnTo>
                    <a:pt x="13048927" y="0"/>
                  </a:lnTo>
                  <a:lnTo>
                    <a:pt x="13048927" y="13048927"/>
                  </a:lnTo>
                  <a:lnTo>
                    <a:pt x="0" y="130489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6200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 rot="5200089">
            <a:off x="-3824700" y="-4007710"/>
            <a:ext cx="12946980" cy="12258678"/>
            <a:chOff x="0" y="0"/>
            <a:chExt cx="17262640" cy="1634490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048926" cy="13048926"/>
            </a:xfrm>
            <a:custGeom>
              <a:avLst/>
              <a:gdLst/>
              <a:ahLst/>
              <a:cxnLst/>
              <a:rect l="l" t="t" r="r" b="b"/>
              <a:pathLst>
                <a:path w="13048926" h="13048926">
                  <a:moveTo>
                    <a:pt x="0" y="0"/>
                  </a:moveTo>
                  <a:lnTo>
                    <a:pt x="13048926" y="0"/>
                  </a:lnTo>
                  <a:lnTo>
                    <a:pt x="13048926" y="13048926"/>
                  </a:lnTo>
                  <a:lnTo>
                    <a:pt x="0" y="130489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2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4213714" y="881997"/>
              <a:ext cx="13048926" cy="13048926"/>
            </a:xfrm>
            <a:custGeom>
              <a:avLst/>
              <a:gdLst/>
              <a:ahLst/>
              <a:cxnLst/>
              <a:rect l="l" t="t" r="r" b="b"/>
              <a:pathLst>
                <a:path w="13048926" h="13048926">
                  <a:moveTo>
                    <a:pt x="0" y="0"/>
                  </a:moveTo>
                  <a:lnTo>
                    <a:pt x="13048926" y="0"/>
                  </a:lnTo>
                  <a:lnTo>
                    <a:pt x="13048926" y="13048926"/>
                  </a:lnTo>
                  <a:lnTo>
                    <a:pt x="0" y="130489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62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002583" y="3295977"/>
              <a:ext cx="13048926" cy="13048926"/>
            </a:xfrm>
            <a:custGeom>
              <a:avLst/>
              <a:gdLst/>
              <a:ahLst/>
              <a:cxnLst/>
              <a:rect l="l" t="t" r="r" b="b"/>
              <a:pathLst>
                <a:path w="13048926" h="13048926">
                  <a:moveTo>
                    <a:pt x="0" y="0"/>
                  </a:moveTo>
                  <a:lnTo>
                    <a:pt x="13048927" y="0"/>
                  </a:lnTo>
                  <a:lnTo>
                    <a:pt x="13048927" y="13048927"/>
                  </a:lnTo>
                  <a:lnTo>
                    <a:pt x="0" y="130489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6200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1687404" y="1408833"/>
            <a:ext cx="15940305" cy="8324391"/>
            <a:chOff x="0" y="0"/>
            <a:chExt cx="2378470" cy="124209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378470" cy="1242091"/>
            </a:xfrm>
            <a:custGeom>
              <a:avLst/>
              <a:gdLst/>
              <a:ahLst/>
              <a:cxnLst/>
              <a:rect l="l" t="t" r="r" b="b"/>
              <a:pathLst>
                <a:path w="2378470" h="1242091">
                  <a:moveTo>
                    <a:pt x="20399" y="0"/>
                  </a:moveTo>
                  <a:lnTo>
                    <a:pt x="2358072" y="0"/>
                  </a:lnTo>
                  <a:cubicBezTo>
                    <a:pt x="2369337" y="0"/>
                    <a:pt x="2378470" y="9133"/>
                    <a:pt x="2378470" y="20399"/>
                  </a:cubicBezTo>
                  <a:lnTo>
                    <a:pt x="2378470" y="1221693"/>
                  </a:lnTo>
                  <a:cubicBezTo>
                    <a:pt x="2378470" y="1227103"/>
                    <a:pt x="2376321" y="1232291"/>
                    <a:pt x="2372495" y="1236117"/>
                  </a:cubicBezTo>
                  <a:cubicBezTo>
                    <a:pt x="2368670" y="1239942"/>
                    <a:pt x="2363482" y="1242091"/>
                    <a:pt x="2358072" y="1242091"/>
                  </a:cubicBezTo>
                  <a:lnTo>
                    <a:pt x="20399" y="1242091"/>
                  </a:lnTo>
                  <a:cubicBezTo>
                    <a:pt x="9133" y="1242091"/>
                    <a:pt x="0" y="1232959"/>
                    <a:pt x="0" y="1221693"/>
                  </a:cubicBezTo>
                  <a:lnTo>
                    <a:pt x="0" y="20399"/>
                  </a:lnTo>
                  <a:cubicBezTo>
                    <a:pt x="0" y="9133"/>
                    <a:pt x="9133" y="0"/>
                    <a:pt x="20399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57150"/>
              <a:ext cx="2378470" cy="12992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4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rot="-1660361">
            <a:off x="4820099" y="2407907"/>
            <a:ext cx="3767561" cy="6701082"/>
          </a:xfrm>
          <a:custGeom>
            <a:avLst/>
            <a:gdLst/>
            <a:ahLst/>
            <a:cxnLst/>
            <a:rect l="l" t="t" r="r" b="b"/>
            <a:pathLst>
              <a:path w="3767561" h="6701082">
                <a:moveTo>
                  <a:pt x="0" y="0"/>
                </a:moveTo>
                <a:lnTo>
                  <a:pt x="3767561" y="0"/>
                </a:lnTo>
                <a:lnTo>
                  <a:pt x="3767561" y="6701083"/>
                </a:lnTo>
                <a:lnTo>
                  <a:pt x="0" y="670108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642799" y="860383"/>
            <a:ext cx="5185064" cy="10259541"/>
            <a:chOff x="0" y="0"/>
            <a:chExt cx="2620010" cy="5184140"/>
          </a:xfrm>
        </p:grpSpPr>
        <p:sp>
          <p:nvSpPr>
            <p:cNvPr id="15" name="Freeform 15"/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185420" y="156210"/>
              <a:ext cx="2251710" cy="4876800"/>
            </a:xfrm>
            <a:custGeom>
              <a:avLst/>
              <a:gdLst/>
              <a:ahLst/>
              <a:cxnLst/>
              <a:rect l="l" t="t" r="r" b="b"/>
              <a:pathLst>
                <a:path w="2251710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10"/>
              <a:stretch>
                <a:fillRect l="-10918" r="-10918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23" name="Freeform 23"/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</p:spPr>
        </p:sp>
      </p:grpSp>
      <p:sp>
        <p:nvSpPr>
          <p:cNvPr id="24" name="Freeform 24"/>
          <p:cNvSpPr/>
          <p:nvPr/>
        </p:nvSpPr>
        <p:spPr>
          <a:xfrm>
            <a:off x="6590091" y="4329795"/>
            <a:ext cx="3000698" cy="5337119"/>
          </a:xfrm>
          <a:custGeom>
            <a:avLst/>
            <a:gdLst/>
            <a:ahLst/>
            <a:cxnLst/>
            <a:rect l="l" t="t" r="r" b="b"/>
            <a:pathLst>
              <a:path w="3000698" h="5337119">
                <a:moveTo>
                  <a:pt x="0" y="0"/>
                </a:moveTo>
                <a:lnTo>
                  <a:pt x="3000697" y="0"/>
                </a:lnTo>
                <a:lnTo>
                  <a:pt x="3000697" y="5337119"/>
                </a:lnTo>
                <a:lnTo>
                  <a:pt x="0" y="533711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1487585">
            <a:off x="8272859" y="5349890"/>
            <a:ext cx="2264576" cy="4027834"/>
          </a:xfrm>
          <a:custGeom>
            <a:avLst/>
            <a:gdLst/>
            <a:ahLst/>
            <a:cxnLst/>
            <a:rect l="l" t="t" r="r" b="b"/>
            <a:pathLst>
              <a:path w="2264576" h="4027834">
                <a:moveTo>
                  <a:pt x="0" y="0"/>
                </a:moveTo>
                <a:lnTo>
                  <a:pt x="2264576" y="0"/>
                </a:lnTo>
                <a:lnTo>
                  <a:pt x="2264576" y="4027834"/>
                </a:lnTo>
                <a:lnTo>
                  <a:pt x="0" y="402783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6535325" y="273834"/>
            <a:ext cx="11080322" cy="1134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928"/>
              </a:lnSpc>
            </a:pPr>
            <a:r>
              <a:rPr lang="en-US" sz="7200">
                <a:solidFill>
                  <a:srgbClr val="1A1B1E"/>
                </a:solidFill>
                <a:latin typeface="Kollektif Bold"/>
              </a:rPr>
              <a:t>Financial Literacy</a:t>
            </a:r>
          </a:p>
        </p:txBody>
      </p:sp>
      <p:sp>
        <p:nvSpPr>
          <p:cNvPr id="27" name="Freeform 27"/>
          <p:cNvSpPr/>
          <p:nvPr/>
        </p:nvSpPr>
        <p:spPr>
          <a:xfrm rot="-1660361">
            <a:off x="11830508" y="2474218"/>
            <a:ext cx="3767561" cy="6701082"/>
          </a:xfrm>
          <a:custGeom>
            <a:avLst/>
            <a:gdLst/>
            <a:ahLst/>
            <a:cxnLst/>
            <a:rect l="l" t="t" r="r" b="b"/>
            <a:pathLst>
              <a:path w="3767561" h="6701082">
                <a:moveTo>
                  <a:pt x="0" y="0"/>
                </a:moveTo>
                <a:lnTo>
                  <a:pt x="3767561" y="0"/>
                </a:lnTo>
                <a:lnTo>
                  <a:pt x="3767561" y="6701082"/>
                </a:lnTo>
                <a:lnTo>
                  <a:pt x="0" y="670108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3600500" y="4396105"/>
            <a:ext cx="3000698" cy="5337119"/>
          </a:xfrm>
          <a:custGeom>
            <a:avLst/>
            <a:gdLst/>
            <a:ahLst/>
            <a:cxnLst/>
            <a:rect l="l" t="t" r="r" b="b"/>
            <a:pathLst>
              <a:path w="3000698" h="5337119">
                <a:moveTo>
                  <a:pt x="0" y="0"/>
                </a:moveTo>
                <a:lnTo>
                  <a:pt x="3000698" y="0"/>
                </a:lnTo>
                <a:lnTo>
                  <a:pt x="3000698" y="5337119"/>
                </a:lnTo>
                <a:lnTo>
                  <a:pt x="0" y="533711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1487585">
            <a:off x="15283268" y="5416200"/>
            <a:ext cx="2264576" cy="4027834"/>
          </a:xfrm>
          <a:custGeom>
            <a:avLst/>
            <a:gdLst/>
            <a:ahLst/>
            <a:cxnLst/>
            <a:rect l="l" t="t" r="r" b="b"/>
            <a:pathLst>
              <a:path w="2264576" h="4027834">
                <a:moveTo>
                  <a:pt x="0" y="0"/>
                </a:moveTo>
                <a:lnTo>
                  <a:pt x="2264576" y="0"/>
                </a:lnTo>
                <a:lnTo>
                  <a:pt x="2264576" y="4027834"/>
                </a:lnTo>
                <a:lnTo>
                  <a:pt x="0" y="402783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996513">
            <a:off x="8860437" y="3128961"/>
            <a:ext cx="12946980" cy="12258678"/>
            <a:chOff x="0" y="0"/>
            <a:chExt cx="17262640" cy="163449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048926" cy="13048926"/>
            </a:xfrm>
            <a:custGeom>
              <a:avLst/>
              <a:gdLst/>
              <a:ahLst/>
              <a:cxnLst/>
              <a:rect l="l" t="t" r="r" b="b"/>
              <a:pathLst>
                <a:path w="13048926" h="13048926">
                  <a:moveTo>
                    <a:pt x="0" y="0"/>
                  </a:moveTo>
                  <a:lnTo>
                    <a:pt x="13048926" y="0"/>
                  </a:lnTo>
                  <a:lnTo>
                    <a:pt x="13048926" y="13048926"/>
                  </a:lnTo>
                  <a:lnTo>
                    <a:pt x="0" y="130489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2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213714" y="881997"/>
              <a:ext cx="13048926" cy="13048926"/>
            </a:xfrm>
            <a:custGeom>
              <a:avLst/>
              <a:gdLst/>
              <a:ahLst/>
              <a:cxnLst/>
              <a:rect l="l" t="t" r="r" b="b"/>
              <a:pathLst>
                <a:path w="13048926" h="13048926">
                  <a:moveTo>
                    <a:pt x="0" y="0"/>
                  </a:moveTo>
                  <a:lnTo>
                    <a:pt x="13048926" y="0"/>
                  </a:lnTo>
                  <a:lnTo>
                    <a:pt x="13048926" y="13048926"/>
                  </a:lnTo>
                  <a:lnTo>
                    <a:pt x="0" y="130489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62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002583" y="3295977"/>
              <a:ext cx="13048926" cy="13048926"/>
            </a:xfrm>
            <a:custGeom>
              <a:avLst/>
              <a:gdLst/>
              <a:ahLst/>
              <a:cxnLst/>
              <a:rect l="l" t="t" r="r" b="b"/>
              <a:pathLst>
                <a:path w="13048926" h="13048926">
                  <a:moveTo>
                    <a:pt x="0" y="0"/>
                  </a:moveTo>
                  <a:lnTo>
                    <a:pt x="13048927" y="0"/>
                  </a:lnTo>
                  <a:lnTo>
                    <a:pt x="13048927" y="13048927"/>
                  </a:lnTo>
                  <a:lnTo>
                    <a:pt x="0" y="130489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6200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 rot="5200089">
            <a:off x="-3824700" y="-4007710"/>
            <a:ext cx="12946980" cy="12258678"/>
            <a:chOff x="0" y="0"/>
            <a:chExt cx="17262640" cy="1634490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048926" cy="13048926"/>
            </a:xfrm>
            <a:custGeom>
              <a:avLst/>
              <a:gdLst/>
              <a:ahLst/>
              <a:cxnLst/>
              <a:rect l="l" t="t" r="r" b="b"/>
              <a:pathLst>
                <a:path w="13048926" h="13048926">
                  <a:moveTo>
                    <a:pt x="0" y="0"/>
                  </a:moveTo>
                  <a:lnTo>
                    <a:pt x="13048926" y="0"/>
                  </a:lnTo>
                  <a:lnTo>
                    <a:pt x="13048926" y="13048926"/>
                  </a:lnTo>
                  <a:lnTo>
                    <a:pt x="0" y="130489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2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4213714" y="881997"/>
              <a:ext cx="13048926" cy="13048926"/>
            </a:xfrm>
            <a:custGeom>
              <a:avLst/>
              <a:gdLst/>
              <a:ahLst/>
              <a:cxnLst/>
              <a:rect l="l" t="t" r="r" b="b"/>
              <a:pathLst>
                <a:path w="13048926" h="13048926">
                  <a:moveTo>
                    <a:pt x="0" y="0"/>
                  </a:moveTo>
                  <a:lnTo>
                    <a:pt x="13048926" y="0"/>
                  </a:lnTo>
                  <a:lnTo>
                    <a:pt x="13048926" y="13048926"/>
                  </a:lnTo>
                  <a:lnTo>
                    <a:pt x="0" y="130489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62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002583" y="3295977"/>
              <a:ext cx="13048926" cy="13048926"/>
            </a:xfrm>
            <a:custGeom>
              <a:avLst/>
              <a:gdLst/>
              <a:ahLst/>
              <a:cxnLst/>
              <a:rect l="l" t="t" r="r" b="b"/>
              <a:pathLst>
                <a:path w="13048926" h="13048926">
                  <a:moveTo>
                    <a:pt x="0" y="0"/>
                  </a:moveTo>
                  <a:lnTo>
                    <a:pt x="13048927" y="0"/>
                  </a:lnTo>
                  <a:lnTo>
                    <a:pt x="13048927" y="13048927"/>
                  </a:lnTo>
                  <a:lnTo>
                    <a:pt x="0" y="130489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6200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0939926" y="0"/>
            <a:ext cx="5198942" cy="10287000"/>
            <a:chOff x="0" y="0"/>
            <a:chExt cx="2620010" cy="5184140"/>
          </a:xfrm>
        </p:grpSpPr>
        <p:sp>
          <p:nvSpPr>
            <p:cNvPr id="11" name="Freeform 11"/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185420" y="156210"/>
              <a:ext cx="2251710" cy="4876800"/>
            </a:xfrm>
            <a:custGeom>
              <a:avLst/>
              <a:gdLst/>
              <a:ahLst/>
              <a:cxnLst/>
              <a:rect l="l" t="t" r="r" b="b"/>
              <a:pathLst>
                <a:path w="2251710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9"/>
              <a:stretch>
                <a:fillRect l="-72" r="-72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</p:spPr>
        </p:sp>
      </p:grpSp>
      <p:sp>
        <p:nvSpPr>
          <p:cNvPr id="20" name="TextBox 20"/>
          <p:cNvSpPr txBox="1"/>
          <p:nvPr/>
        </p:nvSpPr>
        <p:spPr>
          <a:xfrm>
            <a:off x="1809854" y="3990213"/>
            <a:ext cx="6022128" cy="2268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28"/>
              </a:lnSpc>
            </a:pPr>
            <a:r>
              <a:rPr lang="en-US" sz="7200">
                <a:solidFill>
                  <a:srgbClr val="1A1B1E"/>
                </a:solidFill>
                <a:latin typeface="Kollektif Bold"/>
              </a:rPr>
              <a:t>Talking to their A.I. Bot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996513">
            <a:off x="8860437" y="3128961"/>
            <a:ext cx="12946980" cy="12258678"/>
            <a:chOff x="0" y="0"/>
            <a:chExt cx="17262640" cy="163449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048926" cy="13048926"/>
            </a:xfrm>
            <a:custGeom>
              <a:avLst/>
              <a:gdLst/>
              <a:ahLst/>
              <a:cxnLst/>
              <a:rect l="l" t="t" r="r" b="b"/>
              <a:pathLst>
                <a:path w="13048926" h="13048926">
                  <a:moveTo>
                    <a:pt x="0" y="0"/>
                  </a:moveTo>
                  <a:lnTo>
                    <a:pt x="13048926" y="0"/>
                  </a:lnTo>
                  <a:lnTo>
                    <a:pt x="13048926" y="13048926"/>
                  </a:lnTo>
                  <a:lnTo>
                    <a:pt x="0" y="130489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2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213714" y="881997"/>
              <a:ext cx="13048926" cy="13048926"/>
            </a:xfrm>
            <a:custGeom>
              <a:avLst/>
              <a:gdLst/>
              <a:ahLst/>
              <a:cxnLst/>
              <a:rect l="l" t="t" r="r" b="b"/>
              <a:pathLst>
                <a:path w="13048926" h="13048926">
                  <a:moveTo>
                    <a:pt x="0" y="0"/>
                  </a:moveTo>
                  <a:lnTo>
                    <a:pt x="13048926" y="0"/>
                  </a:lnTo>
                  <a:lnTo>
                    <a:pt x="13048926" y="13048926"/>
                  </a:lnTo>
                  <a:lnTo>
                    <a:pt x="0" y="130489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62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002583" y="3295977"/>
              <a:ext cx="13048926" cy="13048926"/>
            </a:xfrm>
            <a:custGeom>
              <a:avLst/>
              <a:gdLst/>
              <a:ahLst/>
              <a:cxnLst/>
              <a:rect l="l" t="t" r="r" b="b"/>
              <a:pathLst>
                <a:path w="13048926" h="13048926">
                  <a:moveTo>
                    <a:pt x="0" y="0"/>
                  </a:moveTo>
                  <a:lnTo>
                    <a:pt x="13048927" y="0"/>
                  </a:lnTo>
                  <a:lnTo>
                    <a:pt x="13048927" y="13048927"/>
                  </a:lnTo>
                  <a:lnTo>
                    <a:pt x="0" y="130489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6200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 rot="5200089">
            <a:off x="-3824700" y="-4007710"/>
            <a:ext cx="12946980" cy="12258678"/>
            <a:chOff x="0" y="0"/>
            <a:chExt cx="17262640" cy="1634490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048926" cy="13048926"/>
            </a:xfrm>
            <a:custGeom>
              <a:avLst/>
              <a:gdLst/>
              <a:ahLst/>
              <a:cxnLst/>
              <a:rect l="l" t="t" r="r" b="b"/>
              <a:pathLst>
                <a:path w="13048926" h="13048926">
                  <a:moveTo>
                    <a:pt x="0" y="0"/>
                  </a:moveTo>
                  <a:lnTo>
                    <a:pt x="13048926" y="0"/>
                  </a:lnTo>
                  <a:lnTo>
                    <a:pt x="13048926" y="13048926"/>
                  </a:lnTo>
                  <a:lnTo>
                    <a:pt x="0" y="130489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2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4213714" y="881997"/>
              <a:ext cx="13048926" cy="13048926"/>
            </a:xfrm>
            <a:custGeom>
              <a:avLst/>
              <a:gdLst/>
              <a:ahLst/>
              <a:cxnLst/>
              <a:rect l="l" t="t" r="r" b="b"/>
              <a:pathLst>
                <a:path w="13048926" h="13048926">
                  <a:moveTo>
                    <a:pt x="0" y="0"/>
                  </a:moveTo>
                  <a:lnTo>
                    <a:pt x="13048926" y="0"/>
                  </a:lnTo>
                  <a:lnTo>
                    <a:pt x="13048926" y="13048926"/>
                  </a:lnTo>
                  <a:lnTo>
                    <a:pt x="0" y="130489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62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002583" y="3295977"/>
              <a:ext cx="13048926" cy="13048926"/>
            </a:xfrm>
            <a:custGeom>
              <a:avLst/>
              <a:gdLst/>
              <a:ahLst/>
              <a:cxnLst/>
              <a:rect l="l" t="t" r="r" b="b"/>
              <a:pathLst>
                <a:path w="13048926" h="13048926">
                  <a:moveTo>
                    <a:pt x="0" y="0"/>
                  </a:moveTo>
                  <a:lnTo>
                    <a:pt x="13048927" y="0"/>
                  </a:lnTo>
                  <a:lnTo>
                    <a:pt x="13048927" y="13048927"/>
                  </a:lnTo>
                  <a:lnTo>
                    <a:pt x="0" y="130489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6200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1687404" y="1408833"/>
            <a:ext cx="15940305" cy="8324391"/>
            <a:chOff x="0" y="0"/>
            <a:chExt cx="2378470" cy="124209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378470" cy="1242091"/>
            </a:xfrm>
            <a:custGeom>
              <a:avLst/>
              <a:gdLst/>
              <a:ahLst/>
              <a:cxnLst/>
              <a:rect l="l" t="t" r="r" b="b"/>
              <a:pathLst>
                <a:path w="2378470" h="1242091">
                  <a:moveTo>
                    <a:pt x="20399" y="0"/>
                  </a:moveTo>
                  <a:lnTo>
                    <a:pt x="2358072" y="0"/>
                  </a:lnTo>
                  <a:cubicBezTo>
                    <a:pt x="2369337" y="0"/>
                    <a:pt x="2378470" y="9133"/>
                    <a:pt x="2378470" y="20399"/>
                  </a:cubicBezTo>
                  <a:lnTo>
                    <a:pt x="2378470" y="1221693"/>
                  </a:lnTo>
                  <a:cubicBezTo>
                    <a:pt x="2378470" y="1227103"/>
                    <a:pt x="2376321" y="1232291"/>
                    <a:pt x="2372495" y="1236117"/>
                  </a:cubicBezTo>
                  <a:cubicBezTo>
                    <a:pt x="2368670" y="1239942"/>
                    <a:pt x="2363482" y="1242091"/>
                    <a:pt x="2358072" y="1242091"/>
                  </a:cubicBezTo>
                  <a:lnTo>
                    <a:pt x="20399" y="1242091"/>
                  </a:lnTo>
                  <a:cubicBezTo>
                    <a:pt x="9133" y="1242091"/>
                    <a:pt x="0" y="1232959"/>
                    <a:pt x="0" y="1221693"/>
                  </a:cubicBezTo>
                  <a:lnTo>
                    <a:pt x="0" y="20399"/>
                  </a:lnTo>
                  <a:cubicBezTo>
                    <a:pt x="0" y="9133"/>
                    <a:pt x="9133" y="0"/>
                    <a:pt x="20399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57150"/>
              <a:ext cx="2378470" cy="12992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4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642799" y="860383"/>
            <a:ext cx="5185064" cy="10259541"/>
            <a:chOff x="0" y="0"/>
            <a:chExt cx="2620010" cy="5184140"/>
          </a:xfrm>
        </p:grpSpPr>
        <p:sp>
          <p:nvSpPr>
            <p:cNvPr id="14" name="Freeform 14"/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185420" y="156210"/>
              <a:ext cx="2251710" cy="4876800"/>
            </a:xfrm>
            <a:custGeom>
              <a:avLst/>
              <a:gdLst/>
              <a:ahLst/>
              <a:cxnLst/>
              <a:rect l="l" t="t" r="r" b="b"/>
              <a:pathLst>
                <a:path w="2251710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9"/>
              <a:stretch>
                <a:fillRect l="-67" r="-67"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</p:spPr>
        </p:sp>
      </p:grpSp>
      <p:sp>
        <p:nvSpPr>
          <p:cNvPr id="23" name="Freeform 23"/>
          <p:cNvSpPr/>
          <p:nvPr/>
        </p:nvSpPr>
        <p:spPr>
          <a:xfrm>
            <a:off x="6925126" y="1785040"/>
            <a:ext cx="3669412" cy="7948184"/>
          </a:xfrm>
          <a:custGeom>
            <a:avLst/>
            <a:gdLst/>
            <a:ahLst/>
            <a:cxnLst/>
            <a:rect l="l" t="t" r="r" b="b"/>
            <a:pathLst>
              <a:path w="3669412" h="7948184">
                <a:moveTo>
                  <a:pt x="0" y="0"/>
                </a:moveTo>
                <a:lnTo>
                  <a:pt x="3669412" y="0"/>
                </a:lnTo>
                <a:lnTo>
                  <a:pt x="3669412" y="7948184"/>
                </a:lnTo>
                <a:lnTo>
                  <a:pt x="0" y="794818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45" r="-45"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1537419" y="2980656"/>
            <a:ext cx="3796508" cy="6752568"/>
          </a:xfrm>
          <a:custGeom>
            <a:avLst/>
            <a:gdLst/>
            <a:ahLst/>
            <a:cxnLst/>
            <a:rect l="l" t="t" r="r" b="b"/>
            <a:pathLst>
              <a:path w="3796508" h="6752568">
                <a:moveTo>
                  <a:pt x="0" y="0"/>
                </a:moveTo>
                <a:lnTo>
                  <a:pt x="3796508" y="0"/>
                </a:lnTo>
                <a:lnTo>
                  <a:pt x="3796508" y="6752568"/>
                </a:lnTo>
                <a:lnTo>
                  <a:pt x="0" y="675256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0891" b="-10891"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8114533" y="273834"/>
            <a:ext cx="10173467" cy="1134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28"/>
              </a:lnSpc>
            </a:pPr>
            <a:r>
              <a:rPr lang="en-US" sz="7200">
                <a:solidFill>
                  <a:srgbClr val="1A1B1E"/>
                </a:solidFill>
                <a:latin typeface="Kollektif Bold"/>
              </a:rPr>
              <a:t>Rewarded for Learning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996513">
            <a:off x="8860437" y="3128961"/>
            <a:ext cx="12946980" cy="12258678"/>
            <a:chOff x="0" y="0"/>
            <a:chExt cx="17262640" cy="163449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048926" cy="13048926"/>
            </a:xfrm>
            <a:custGeom>
              <a:avLst/>
              <a:gdLst/>
              <a:ahLst/>
              <a:cxnLst/>
              <a:rect l="l" t="t" r="r" b="b"/>
              <a:pathLst>
                <a:path w="13048926" h="13048926">
                  <a:moveTo>
                    <a:pt x="0" y="0"/>
                  </a:moveTo>
                  <a:lnTo>
                    <a:pt x="13048926" y="0"/>
                  </a:lnTo>
                  <a:lnTo>
                    <a:pt x="13048926" y="13048926"/>
                  </a:lnTo>
                  <a:lnTo>
                    <a:pt x="0" y="130489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2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213714" y="881997"/>
              <a:ext cx="13048926" cy="13048926"/>
            </a:xfrm>
            <a:custGeom>
              <a:avLst/>
              <a:gdLst/>
              <a:ahLst/>
              <a:cxnLst/>
              <a:rect l="l" t="t" r="r" b="b"/>
              <a:pathLst>
                <a:path w="13048926" h="13048926">
                  <a:moveTo>
                    <a:pt x="0" y="0"/>
                  </a:moveTo>
                  <a:lnTo>
                    <a:pt x="13048926" y="0"/>
                  </a:lnTo>
                  <a:lnTo>
                    <a:pt x="13048926" y="13048926"/>
                  </a:lnTo>
                  <a:lnTo>
                    <a:pt x="0" y="130489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62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002583" y="3295977"/>
              <a:ext cx="13048926" cy="13048926"/>
            </a:xfrm>
            <a:custGeom>
              <a:avLst/>
              <a:gdLst/>
              <a:ahLst/>
              <a:cxnLst/>
              <a:rect l="l" t="t" r="r" b="b"/>
              <a:pathLst>
                <a:path w="13048926" h="13048926">
                  <a:moveTo>
                    <a:pt x="0" y="0"/>
                  </a:moveTo>
                  <a:lnTo>
                    <a:pt x="13048927" y="0"/>
                  </a:lnTo>
                  <a:lnTo>
                    <a:pt x="13048927" y="13048927"/>
                  </a:lnTo>
                  <a:lnTo>
                    <a:pt x="0" y="130489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6200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 rot="5200089">
            <a:off x="-3824700" y="-4007710"/>
            <a:ext cx="12946980" cy="12258678"/>
            <a:chOff x="0" y="0"/>
            <a:chExt cx="17262640" cy="1634490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048926" cy="13048926"/>
            </a:xfrm>
            <a:custGeom>
              <a:avLst/>
              <a:gdLst/>
              <a:ahLst/>
              <a:cxnLst/>
              <a:rect l="l" t="t" r="r" b="b"/>
              <a:pathLst>
                <a:path w="13048926" h="13048926">
                  <a:moveTo>
                    <a:pt x="0" y="0"/>
                  </a:moveTo>
                  <a:lnTo>
                    <a:pt x="13048926" y="0"/>
                  </a:lnTo>
                  <a:lnTo>
                    <a:pt x="13048926" y="13048926"/>
                  </a:lnTo>
                  <a:lnTo>
                    <a:pt x="0" y="130489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2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4213714" y="881997"/>
              <a:ext cx="13048926" cy="13048926"/>
            </a:xfrm>
            <a:custGeom>
              <a:avLst/>
              <a:gdLst/>
              <a:ahLst/>
              <a:cxnLst/>
              <a:rect l="l" t="t" r="r" b="b"/>
              <a:pathLst>
                <a:path w="13048926" h="13048926">
                  <a:moveTo>
                    <a:pt x="0" y="0"/>
                  </a:moveTo>
                  <a:lnTo>
                    <a:pt x="13048926" y="0"/>
                  </a:lnTo>
                  <a:lnTo>
                    <a:pt x="13048926" y="13048926"/>
                  </a:lnTo>
                  <a:lnTo>
                    <a:pt x="0" y="130489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62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002583" y="3295977"/>
              <a:ext cx="13048926" cy="13048926"/>
            </a:xfrm>
            <a:custGeom>
              <a:avLst/>
              <a:gdLst/>
              <a:ahLst/>
              <a:cxnLst/>
              <a:rect l="l" t="t" r="r" b="b"/>
              <a:pathLst>
                <a:path w="13048926" h="13048926">
                  <a:moveTo>
                    <a:pt x="0" y="0"/>
                  </a:moveTo>
                  <a:lnTo>
                    <a:pt x="13048927" y="0"/>
                  </a:lnTo>
                  <a:lnTo>
                    <a:pt x="13048927" y="13048927"/>
                  </a:lnTo>
                  <a:lnTo>
                    <a:pt x="0" y="130489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6200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 flipH="1">
            <a:off x="1028700" y="1028700"/>
            <a:ext cx="6577251" cy="9258300"/>
          </a:xfrm>
          <a:custGeom>
            <a:avLst/>
            <a:gdLst/>
            <a:ahLst/>
            <a:cxnLst/>
            <a:rect l="l" t="t" r="r" b="b"/>
            <a:pathLst>
              <a:path w="6577251" h="9258300">
                <a:moveTo>
                  <a:pt x="6577251" y="0"/>
                </a:moveTo>
                <a:lnTo>
                  <a:pt x="0" y="0"/>
                </a:lnTo>
                <a:lnTo>
                  <a:pt x="0" y="9258300"/>
                </a:lnTo>
                <a:lnTo>
                  <a:pt x="6577251" y="9258300"/>
                </a:lnTo>
                <a:lnTo>
                  <a:pt x="6577251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9264870" y="4504563"/>
            <a:ext cx="7994430" cy="2268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28"/>
              </a:lnSpc>
            </a:pPr>
            <a:r>
              <a:rPr lang="en-US" sz="7200">
                <a:solidFill>
                  <a:srgbClr val="1A1B1E"/>
                </a:solidFill>
                <a:latin typeface="Kollektif Bold"/>
              </a:rPr>
              <a:t>Parent’s Dashboard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996513">
            <a:off x="8860437" y="3128961"/>
            <a:ext cx="12946980" cy="12258678"/>
            <a:chOff x="0" y="0"/>
            <a:chExt cx="17262640" cy="163449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048926" cy="13048926"/>
            </a:xfrm>
            <a:custGeom>
              <a:avLst/>
              <a:gdLst/>
              <a:ahLst/>
              <a:cxnLst/>
              <a:rect l="l" t="t" r="r" b="b"/>
              <a:pathLst>
                <a:path w="13048926" h="13048926">
                  <a:moveTo>
                    <a:pt x="0" y="0"/>
                  </a:moveTo>
                  <a:lnTo>
                    <a:pt x="13048926" y="0"/>
                  </a:lnTo>
                  <a:lnTo>
                    <a:pt x="13048926" y="13048926"/>
                  </a:lnTo>
                  <a:lnTo>
                    <a:pt x="0" y="130489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2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213714" y="881997"/>
              <a:ext cx="13048926" cy="13048926"/>
            </a:xfrm>
            <a:custGeom>
              <a:avLst/>
              <a:gdLst/>
              <a:ahLst/>
              <a:cxnLst/>
              <a:rect l="l" t="t" r="r" b="b"/>
              <a:pathLst>
                <a:path w="13048926" h="13048926">
                  <a:moveTo>
                    <a:pt x="0" y="0"/>
                  </a:moveTo>
                  <a:lnTo>
                    <a:pt x="13048926" y="0"/>
                  </a:lnTo>
                  <a:lnTo>
                    <a:pt x="13048926" y="13048926"/>
                  </a:lnTo>
                  <a:lnTo>
                    <a:pt x="0" y="130489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62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002583" y="3295977"/>
              <a:ext cx="13048926" cy="13048926"/>
            </a:xfrm>
            <a:custGeom>
              <a:avLst/>
              <a:gdLst/>
              <a:ahLst/>
              <a:cxnLst/>
              <a:rect l="l" t="t" r="r" b="b"/>
              <a:pathLst>
                <a:path w="13048926" h="13048926">
                  <a:moveTo>
                    <a:pt x="0" y="0"/>
                  </a:moveTo>
                  <a:lnTo>
                    <a:pt x="13048927" y="0"/>
                  </a:lnTo>
                  <a:lnTo>
                    <a:pt x="13048927" y="13048927"/>
                  </a:lnTo>
                  <a:lnTo>
                    <a:pt x="0" y="130489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6200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 rot="5200089">
            <a:off x="-3824700" y="-4007710"/>
            <a:ext cx="12946980" cy="12258678"/>
            <a:chOff x="0" y="0"/>
            <a:chExt cx="17262640" cy="1634490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048926" cy="13048926"/>
            </a:xfrm>
            <a:custGeom>
              <a:avLst/>
              <a:gdLst/>
              <a:ahLst/>
              <a:cxnLst/>
              <a:rect l="l" t="t" r="r" b="b"/>
              <a:pathLst>
                <a:path w="13048926" h="13048926">
                  <a:moveTo>
                    <a:pt x="0" y="0"/>
                  </a:moveTo>
                  <a:lnTo>
                    <a:pt x="13048926" y="0"/>
                  </a:lnTo>
                  <a:lnTo>
                    <a:pt x="13048926" y="13048926"/>
                  </a:lnTo>
                  <a:lnTo>
                    <a:pt x="0" y="130489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2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4213714" y="881997"/>
              <a:ext cx="13048926" cy="13048926"/>
            </a:xfrm>
            <a:custGeom>
              <a:avLst/>
              <a:gdLst/>
              <a:ahLst/>
              <a:cxnLst/>
              <a:rect l="l" t="t" r="r" b="b"/>
              <a:pathLst>
                <a:path w="13048926" h="13048926">
                  <a:moveTo>
                    <a:pt x="0" y="0"/>
                  </a:moveTo>
                  <a:lnTo>
                    <a:pt x="13048926" y="0"/>
                  </a:lnTo>
                  <a:lnTo>
                    <a:pt x="13048926" y="13048926"/>
                  </a:lnTo>
                  <a:lnTo>
                    <a:pt x="0" y="130489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62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002583" y="3295977"/>
              <a:ext cx="13048926" cy="13048926"/>
            </a:xfrm>
            <a:custGeom>
              <a:avLst/>
              <a:gdLst/>
              <a:ahLst/>
              <a:cxnLst/>
              <a:rect l="l" t="t" r="r" b="b"/>
              <a:pathLst>
                <a:path w="13048926" h="13048926">
                  <a:moveTo>
                    <a:pt x="0" y="0"/>
                  </a:moveTo>
                  <a:lnTo>
                    <a:pt x="13048927" y="0"/>
                  </a:lnTo>
                  <a:lnTo>
                    <a:pt x="13048927" y="13048927"/>
                  </a:lnTo>
                  <a:lnTo>
                    <a:pt x="0" y="130489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6200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343921" y="3560200"/>
            <a:ext cx="5759520" cy="11396201"/>
            <a:chOff x="0" y="0"/>
            <a:chExt cx="2620010" cy="5184140"/>
          </a:xfrm>
        </p:grpSpPr>
        <p:sp>
          <p:nvSpPr>
            <p:cNvPr id="11" name="Freeform 11"/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185420" y="156210"/>
              <a:ext cx="2251710" cy="4876800"/>
            </a:xfrm>
            <a:custGeom>
              <a:avLst/>
              <a:gdLst/>
              <a:ahLst/>
              <a:cxnLst/>
              <a:rect l="l" t="t" r="r" b="b"/>
              <a:pathLst>
                <a:path w="2251710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9"/>
              <a:stretch>
                <a:fillRect l="-160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11159992" y="3560200"/>
            <a:ext cx="5759520" cy="11396201"/>
            <a:chOff x="0" y="0"/>
            <a:chExt cx="2620010" cy="5184140"/>
          </a:xfrm>
        </p:grpSpPr>
        <p:sp>
          <p:nvSpPr>
            <p:cNvPr id="21" name="Freeform 21"/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185420" y="156210"/>
              <a:ext cx="2251710" cy="4876800"/>
            </a:xfrm>
            <a:custGeom>
              <a:avLst/>
              <a:gdLst/>
              <a:ahLst/>
              <a:cxnLst/>
              <a:rect l="l" t="t" r="r" b="b"/>
              <a:pathLst>
                <a:path w="2251710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10"/>
              <a:stretch>
                <a:fillRect l="-80" r="-80"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id="24" name="Freeform 24"/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26" name="Freeform 26"/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27" name="Freeform 27"/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28" name="Freeform 28"/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29" name="Freeform 29"/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</p:spPr>
        </p:sp>
      </p:grpSp>
      <p:grpSp>
        <p:nvGrpSpPr>
          <p:cNvPr id="30" name="Group 30"/>
          <p:cNvGrpSpPr>
            <a:grpSpLocks noChangeAspect="1"/>
          </p:cNvGrpSpPr>
          <p:nvPr/>
        </p:nvGrpSpPr>
        <p:grpSpPr>
          <a:xfrm>
            <a:off x="6264240" y="2724192"/>
            <a:ext cx="5759520" cy="11396201"/>
            <a:chOff x="0" y="0"/>
            <a:chExt cx="2620010" cy="5184140"/>
          </a:xfrm>
        </p:grpSpPr>
        <p:sp>
          <p:nvSpPr>
            <p:cNvPr id="31" name="Freeform 31"/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32" name="Freeform 32"/>
            <p:cNvSpPr/>
            <p:nvPr/>
          </p:nvSpPr>
          <p:spPr>
            <a:xfrm>
              <a:off x="185420" y="156210"/>
              <a:ext cx="2251710" cy="4876800"/>
            </a:xfrm>
            <a:custGeom>
              <a:avLst/>
              <a:gdLst/>
              <a:ahLst/>
              <a:cxnLst/>
              <a:rect l="l" t="t" r="r" b="b"/>
              <a:pathLst>
                <a:path w="2251710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11"/>
              <a:stretch>
                <a:fillRect l="-10311" t="-21759" r="-11097" b="-22164"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id="34" name="Freeform 34"/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id="35" name="Freeform 35"/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36" name="Freeform 36"/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37" name="Freeform 37"/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38" name="Freeform 38"/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39" name="Freeform 39"/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</p:spPr>
        </p:sp>
      </p:grpSp>
      <p:sp>
        <p:nvSpPr>
          <p:cNvPr id="40" name="TextBox 40"/>
          <p:cNvSpPr txBox="1"/>
          <p:nvPr/>
        </p:nvSpPr>
        <p:spPr>
          <a:xfrm>
            <a:off x="2491348" y="990600"/>
            <a:ext cx="13305304" cy="1134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28"/>
              </a:lnSpc>
            </a:pPr>
            <a:r>
              <a:rPr lang="en-US" sz="7200">
                <a:solidFill>
                  <a:srgbClr val="1A1B1E"/>
                </a:solidFill>
                <a:latin typeface="Kollektif Bold"/>
              </a:rPr>
              <a:t>Monitoring your Child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654</Words>
  <Application>Microsoft Office PowerPoint</Application>
  <PresentationFormat>Custom</PresentationFormat>
  <Paragraphs>106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Calibri</vt:lpstr>
      <vt:lpstr>Kollektif Bold</vt:lpstr>
      <vt:lpstr>Arial</vt:lpstr>
      <vt:lpstr>Canva Sans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Inside View - Quantum Intelligence</dc:title>
  <cp:lastModifiedBy>Leong Ji Kin</cp:lastModifiedBy>
  <cp:revision>2</cp:revision>
  <dcterms:created xsi:type="dcterms:W3CDTF">2006-08-16T00:00:00Z</dcterms:created>
  <dcterms:modified xsi:type="dcterms:W3CDTF">2024-03-16T10:34:37Z</dcterms:modified>
  <dc:identifier>DAF_R6kt4EU</dc:identifier>
</cp:coreProperties>
</file>